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20"/>
  </p:notesMasterIdLst>
  <p:sldIdLst>
    <p:sldId id="256" r:id="rId2"/>
    <p:sldId id="258" r:id="rId3"/>
    <p:sldId id="259" r:id="rId4"/>
    <p:sldId id="260" r:id="rId5"/>
    <p:sldId id="263" r:id="rId6"/>
    <p:sldId id="261" r:id="rId7"/>
    <p:sldId id="262" r:id="rId8"/>
    <p:sldId id="267" r:id="rId9"/>
    <p:sldId id="325" r:id="rId10"/>
    <p:sldId id="326" r:id="rId11"/>
    <p:sldId id="270" r:id="rId12"/>
    <p:sldId id="274" r:id="rId13"/>
    <p:sldId id="327" r:id="rId14"/>
    <p:sldId id="328" r:id="rId15"/>
    <p:sldId id="329" r:id="rId16"/>
    <p:sldId id="330" r:id="rId17"/>
    <p:sldId id="331" r:id="rId18"/>
    <p:sldId id="269" r:id="rId19"/>
  </p:sldIdLst>
  <p:sldSz cx="9144000" cy="5143500" type="screen16x9"/>
  <p:notesSz cx="6858000" cy="9144000"/>
  <p:embeddedFontLst>
    <p:embeddedFont>
      <p:font typeface="Anton" panose="020B0604020202020204" charset="0"/>
      <p:regular r:id="rId21"/>
    </p:embeddedFont>
    <p:embeddedFont>
      <p:font typeface="Impact" panose="020B0806030902050204" pitchFamily="34" charset="0"/>
      <p:regular r:id="rId22"/>
    </p:embeddedFont>
    <p:embeddedFont>
      <p:font typeface="Mistral" panose="03090702030407020403" pitchFamily="66" charset="0"/>
      <p:regular r:id="rId23"/>
    </p:embeddedFont>
    <p:embeddedFont>
      <p:font typeface="Montserrat" panose="020B0604020202020204" charset="0"/>
      <p:regular r:id="rId24"/>
      <p:bold r:id="rId25"/>
      <p:italic r:id="rId26"/>
      <p:boldItalic r:id="rId27"/>
    </p:embeddedFont>
    <p:embeddedFont>
      <p:font typeface="Nunito" panose="020B060402020202020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EFB2C6-E651-4645-B3D3-3D293694ECDF}">
  <a:tblStyle styleId="{CFEFB2C6-E651-4645-B3D3-3D293694ECD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25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754534f808_1_1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754534f808_1_1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760a3cf71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760a3cf71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98614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8"/>
        <p:cNvGrpSpPr/>
        <p:nvPr/>
      </p:nvGrpSpPr>
      <p:grpSpPr>
        <a:xfrm>
          <a:off x="0" y="0"/>
          <a:ext cx="0" cy="0"/>
          <a:chOff x="0" y="0"/>
          <a:chExt cx="0" cy="0"/>
        </a:xfrm>
      </p:grpSpPr>
      <p:sp>
        <p:nvSpPr>
          <p:cNvPr id="739" name="Google Shape;739;g715866b04c_1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0" name="Google Shape;740;g715866b04c_1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760a3cf719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760a3cf719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760a3cf719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760a3cf719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19326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760a3cf719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760a3cf719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84816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760a3cf719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760a3cf719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9730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760a3cf719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760a3cf719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97012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6"/>
        <p:cNvGrpSpPr/>
        <p:nvPr/>
      </p:nvGrpSpPr>
      <p:grpSpPr>
        <a:xfrm>
          <a:off x="0" y="0"/>
          <a:ext cx="0" cy="0"/>
          <a:chOff x="0" y="0"/>
          <a:chExt cx="0" cy="0"/>
        </a:xfrm>
      </p:grpSpPr>
      <p:sp>
        <p:nvSpPr>
          <p:cNvPr id="867" name="Google Shape;867;g760a3cf719_0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 name="Google Shape;868;g760a3cf719_0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03122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6bd6ebcaa4_2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6bd6ebcaa4_2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87e7f3721d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87e7f3721d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760a3cf71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760a3cf71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6bd7ecb238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6bd7ecb238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715866b04c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715866b04c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715866b04c_1_78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715866b04c_1_78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760a3cf71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760a3cf71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g715866b04c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7" name="Google Shape;707;g715866b04c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760a3cf71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760a3cf71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25304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836575" y="1906514"/>
            <a:ext cx="5470800" cy="14379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SzPts val="4000"/>
              <a:buNone/>
              <a:defRPr sz="4500">
                <a:solidFill>
                  <a:schemeClr val="lt1"/>
                </a:solidFill>
              </a:defRPr>
            </a:lvl1pPr>
            <a:lvl2pPr lvl="1" algn="r">
              <a:spcBef>
                <a:spcPts val="0"/>
              </a:spcBef>
              <a:spcAft>
                <a:spcPts val="0"/>
              </a:spcAft>
              <a:buClr>
                <a:schemeClr val="lt1"/>
              </a:buClr>
              <a:buSzPts val="5200"/>
              <a:buNone/>
              <a:defRPr sz="5200">
                <a:solidFill>
                  <a:schemeClr val="lt1"/>
                </a:solidFill>
              </a:defRPr>
            </a:lvl2pPr>
            <a:lvl3pPr lvl="2" algn="r">
              <a:spcBef>
                <a:spcPts val="0"/>
              </a:spcBef>
              <a:spcAft>
                <a:spcPts val="0"/>
              </a:spcAft>
              <a:buClr>
                <a:schemeClr val="lt1"/>
              </a:buClr>
              <a:buSzPts val="5200"/>
              <a:buNone/>
              <a:defRPr sz="5200">
                <a:solidFill>
                  <a:schemeClr val="lt1"/>
                </a:solidFill>
              </a:defRPr>
            </a:lvl3pPr>
            <a:lvl4pPr lvl="3" algn="r">
              <a:spcBef>
                <a:spcPts val="0"/>
              </a:spcBef>
              <a:spcAft>
                <a:spcPts val="0"/>
              </a:spcAft>
              <a:buClr>
                <a:schemeClr val="lt1"/>
              </a:buClr>
              <a:buSzPts val="5200"/>
              <a:buNone/>
              <a:defRPr sz="5200">
                <a:solidFill>
                  <a:schemeClr val="lt1"/>
                </a:solidFill>
              </a:defRPr>
            </a:lvl4pPr>
            <a:lvl5pPr lvl="4" algn="r">
              <a:spcBef>
                <a:spcPts val="0"/>
              </a:spcBef>
              <a:spcAft>
                <a:spcPts val="0"/>
              </a:spcAft>
              <a:buClr>
                <a:schemeClr val="lt1"/>
              </a:buClr>
              <a:buSzPts val="5200"/>
              <a:buNone/>
              <a:defRPr sz="5200">
                <a:solidFill>
                  <a:schemeClr val="lt1"/>
                </a:solidFill>
              </a:defRPr>
            </a:lvl5pPr>
            <a:lvl6pPr lvl="5" algn="r">
              <a:spcBef>
                <a:spcPts val="0"/>
              </a:spcBef>
              <a:spcAft>
                <a:spcPts val="0"/>
              </a:spcAft>
              <a:buClr>
                <a:schemeClr val="lt1"/>
              </a:buClr>
              <a:buSzPts val="5200"/>
              <a:buNone/>
              <a:defRPr sz="5200">
                <a:solidFill>
                  <a:schemeClr val="lt1"/>
                </a:solidFill>
              </a:defRPr>
            </a:lvl6pPr>
            <a:lvl7pPr lvl="6" algn="r">
              <a:spcBef>
                <a:spcPts val="0"/>
              </a:spcBef>
              <a:spcAft>
                <a:spcPts val="0"/>
              </a:spcAft>
              <a:buClr>
                <a:schemeClr val="lt1"/>
              </a:buClr>
              <a:buSzPts val="5200"/>
              <a:buNone/>
              <a:defRPr sz="5200">
                <a:solidFill>
                  <a:schemeClr val="lt1"/>
                </a:solidFill>
              </a:defRPr>
            </a:lvl7pPr>
            <a:lvl8pPr lvl="7" algn="r">
              <a:spcBef>
                <a:spcPts val="0"/>
              </a:spcBef>
              <a:spcAft>
                <a:spcPts val="0"/>
              </a:spcAft>
              <a:buClr>
                <a:schemeClr val="lt1"/>
              </a:buClr>
              <a:buSzPts val="5200"/>
              <a:buNone/>
              <a:defRPr sz="5200">
                <a:solidFill>
                  <a:schemeClr val="lt1"/>
                </a:solidFill>
              </a:defRPr>
            </a:lvl8pPr>
            <a:lvl9pPr lvl="8" algn="r">
              <a:spcBef>
                <a:spcPts val="0"/>
              </a:spcBef>
              <a:spcAft>
                <a:spcPts val="0"/>
              </a:spcAft>
              <a:buClr>
                <a:schemeClr val="lt1"/>
              </a:buClr>
              <a:buSzPts val="5200"/>
              <a:buNone/>
              <a:defRPr sz="5200">
                <a:solidFill>
                  <a:schemeClr val="lt1"/>
                </a:solidFill>
              </a:defRPr>
            </a:lvl9pPr>
          </a:lstStyle>
          <a:p>
            <a:endParaRPr/>
          </a:p>
        </p:txBody>
      </p:sp>
      <p:sp>
        <p:nvSpPr>
          <p:cNvPr id="10" name="Google Shape;10;p2"/>
          <p:cNvSpPr txBox="1">
            <a:spLocks noGrp="1"/>
          </p:cNvSpPr>
          <p:nvPr>
            <p:ph type="subTitle" idx="1"/>
          </p:nvPr>
        </p:nvSpPr>
        <p:spPr>
          <a:xfrm>
            <a:off x="3116400" y="3248484"/>
            <a:ext cx="2911200" cy="39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solidFill>
                  <a:schemeClr val="lt1"/>
                </a:solidFill>
              </a:defRPr>
            </a:lvl1pPr>
            <a:lvl2pPr lvl="1" algn="r">
              <a:lnSpc>
                <a:spcPct val="100000"/>
              </a:lnSpc>
              <a:spcBef>
                <a:spcPts val="0"/>
              </a:spcBef>
              <a:spcAft>
                <a:spcPts val="0"/>
              </a:spcAft>
              <a:buClr>
                <a:schemeClr val="lt1"/>
              </a:buClr>
              <a:buSzPts val="2800"/>
              <a:buNone/>
              <a:defRPr sz="2800">
                <a:solidFill>
                  <a:schemeClr val="lt1"/>
                </a:solidFill>
              </a:defRPr>
            </a:lvl2pPr>
            <a:lvl3pPr lvl="2" algn="r">
              <a:lnSpc>
                <a:spcPct val="100000"/>
              </a:lnSpc>
              <a:spcBef>
                <a:spcPts val="0"/>
              </a:spcBef>
              <a:spcAft>
                <a:spcPts val="0"/>
              </a:spcAft>
              <a:buClr>
                <a:schemeClr val="lt1"/>
              </a:buClr>
              <a:buSzPts val="2800"/>
              <a:buNone/>
              <a:defRPr sz="2800">
                <a:solidFill>
                  <a:schemeClr val="lt1"/>
                </a:solidFill>
              </a:defRPr>
            </a:lvl3pPr>
            <a:lvl4pPr lvl="3" algn="r">
              <a:lnSpc>
                <a:spcPct val="100000"/>
              </a:lnSpc>
              <a:spcBef>
                <a:spcPts val="0"/>
              </a:spcBef>
              <a:spcAft>
                <a:spcPts val="0"/>
              </a:spcAft>
              <a:buClr>
                <a:schemeClr val="lt1"/>
              </a:buClr>
              <a:buSzPts val="2800"/>
              <a:buNone/>
              <a:defRPr sz="2800">
                <a:solidFill>
                  <a:schemeClr val="lt1"/>
                </a:solidFill>
              </a:defRPr>
            </a:lvl4pPr>
            <a:lvl5pPr lvl="4" algn="r">
              <a:lnSpc>
                <a:spcPct val="100000"/>
              </a:lnSpc>
              <a:spcBef>
                <a:spcPts val="0"/>
              </a:spcBef>
              <a:spcAft>
                <a:spcPts val="0"/>
              </a:spcAft>
              <a:buClr>
                <a:schemeClr val="lt1"/>
              </a:buClr>
              <a:buSzPts val="2800"/>
              <a:buNone/>
              <a:defRPr sz="2800">
                <a:solidFill>
                  <a:schemeClr val="lt1"/>
                </a:solidFill>
              </a:defRPr>
            </a:lvl5pPr>
            <a:lvl6pPr lvl="5" algn="r">
              <a:lnSpc>
                <a:spcPct val="100000"/>
              </a:lnSpc>
              <a:spcBef>
                <a:spcPts val="0"/>
              </a:spcBef>
              <a:spcAft>
                <a:spcPts val="0"/>
              </a:spcAft>
              <a:buClr>
                <a:schemeClr val="lt1"/>
              </a:buClr>
              <a:buSzPts val="2800"/>
              <a:buNone/>
              <a:defRPr sz="2800">
                <a:solidFill>
                  <a:schemeClr val="lt1"/>
                </a:solidFill>
              </a:defRPr>
            </a:lvl6pPr>
            <a:lvl7pPr lvl="6" algn="r">
              <a:lnSpc>
                <a:spcPct val="100000"/>
              </a:lnSpc>
              <a:spcBef>
                <a:spcPts val="0"/>
              </a:spcBef>
              <a:spcAft>
                <a:spcPts val="0"/>
              </a:spcAft>
              <a:buClr>
                <a:schemeClr val="lt1"/>
              </a:buClr>
              <a:buSzPts val="2800"/>
              <a:buNone/>
              <a:defRPr sz="2800">
                <a:solidFill>
                  <a:schemeClr val="lt1"/>
                </a:solidFill>
              </a:defRPr>
            </a:lvl7pPr>
            <a:lvl8pPr lvl="7" algn="r">
              <a:lnSpc>
                <a:spcPct val="100000"/>
              </a:lnSpc>
              <a:spcBef>
                <a:spcPts val="0"/>
              </a:spcBef>
              <a:spcAft>
                <a:spcPts val="0"/>
              </a:spcAft>
              <a:buClr>
                <a:schemeClr val="lt1"/>
              </a:buClr>
              <a:buSzPts val="2800"/>
              <a:buNone/>
              <a:defRPr sz="2800">
                <a:solidFill>
                  <a:schemeClr val="lt1"/>
                </a:solidFill>
              </a:defRPr>
            </a:lvl8pPr>
            <a:lvl9pPr lvl="8" algn="r">
              <a:lnSpc>
                <a:spcPct val="100000"/>
              </a:lnSpc>
              <a:spcBef>
                <a:spcPts val="0"/>
              </a:spcBef>
              <a:spcAft>
                <a:spcPts val="0"/>
              </a:spcAft>
              <a:buClr>
                <a:schemeClr val="lt1"/>
              </a:buClr>
              <a:buSzPts val="2800"/>
              <a:buNone/>
              <a:defRPr sz="2800">
                <a:solidFill>
                  <a:schemeClr val="lt1"/>
                </a:solidFill>
              </a:defRPr>
            </a:lvl9pPr>
          </a:lstStyle>
          <a:p>
            <a:endParaRPr/>
          </a:p>
        </p:txBody>
      </p:sp>
      <p:grpSp>
        <p:nvGrpSpPr>
          <p:cNvPr id="11" name="Google Shape;11;p2"/>
          <p:cNvGrpSpPr/>
          <p:nvPr/>
        </p:nvGrpSpPr>
        <p:grpSpPr>
          <a:xfrm>
            <a:off x="0" y="0"/>
            <a:ext cx="9144686" cy="2856586"/>
            <a:chOff x="0" y="0"/>
            <a:chExt cx="9142857" cy="2856586"/>
          </a:xfrm>
        </p:grpSpPr>
        <p:sp>
          <p:nvSpPr>
            <p:cNvPr id="12" name="Google Shape;12;p2"/>
            <p:cNvSpPr/>
            <p:nvPr/>
          </p:nvSpPr>
          <p:spPr>
            <a:xfrm>
              <a:off x="0"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72088" y="572090"/>
              <a:ext cx="572245" cy="572245"/>
            </a:xfrm>
            <a:custGeom>
              <a:avLst/>
              <a:gdLst/>
              <a:ahLst/>
              <a:cxnLst/>
              <a:rect l="l" t="t" r="r" b="b"/>
              <a:pathLst>
                <a:path w="8074" h="8074" extrusionOk="0">
                  <a:moveTo>
                    <a:pt x="1" y="1"/>
                  </a:moveTo>
                  <a:lnTo>
                    <a:pt x="1" y="8073"/>
                  </a:lnTo>
                  <a:lnTo>
                    <a:pt x="8073" y="8073"/>
                  </a:lnTo>
                  <a:lnTo>
                    <a:pt x="8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72088"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713996"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284946" y="572090"/>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855428"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855428" y="572090"/>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425197"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569444" y="0"/>
              <a:ext cx="569835" cy="572174"/>
            </a:xfrm>
            <a:custGeom>
              <a:avLst/>
              <a:gdLst/>
              <a:ahLst/>
              <a:cxnLst/>
              <a:rect l="l" t="t" r="r" b="b"/>
              <a:pathLst>
                <a:path w="8040" h="8073" extrusionOk="0">
                  <a:moveTo>
                    <a:pt x="1" y="0"/>
                  </a:moveTo>
                  <a:lnTo>
                    <a:pt x="1" y="8073"/>
                  </a:lnTo>
                  <a:lnTo>
                    <a:pt x="8040" y="8073"/>
                  </a:lnTo>
                  <a:lnTo>
                    <a:pt x="80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425197" y="572090"/>
              <a:ext cx="572245" cy="572245"/>
            </a:xfrm>
            <a:custGeom>
              <a:avLst/>
              <a:gdLst/>
              <a:ahLst/>
              <a:cxnLst/>
              <a:rect l="l" t="t" r="r" b="b"/>
              <a:pathLst>
                <a:path w="8074" h="8074" extrusionOk="0">
                  <a:moveTo>
                    <a:pt x="1" y="1"/>
                  </a:moveTo>
                  <a:lnTo>
                    <a:pt x="1" y="8073"/>
                  </a:lnTo>
                  <a:lnTo>
                    <a:pt x="8073" y="8073"/>
                  </a:lnTo>
                  <a:lnTo>
                    <a:pt x="80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569444" y="572090"/>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0"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425231"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0" y="1714002"/>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427990"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146203"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141837"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718801"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997356" y="572090"/>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569444" y="1144251"/>
              <a:ext cx="569835" cy="569835"/>
            </a:xfrm>
            <a:custGeom>
              <a:avLst/>
              <a:gdLst/>
              <a:ahLst/>
              <a:cxnLst/>
              <a:rect l="l" t="t" r="r" b="b"/>
              <a:pathLst>
                <a:path w="8040" h="8040" extrusionOk="0">
                  <a:moveTo>
                    <a:pt x="1" y="0"/>
                  </a:moveTo>
                  <a:lnTo>
                    <a:pt x="1" y="8039"/>
                  </a:lnTo>
                  <a:lnTo>
                    <a:pt x="8040" y="8039"/>
                  </a:lnTo>
                  <a:lnTo>
                    <a:pt x="80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855831"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143082" y="1715215"/>
              <a:ext cx="570000" cy="5700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146383" y="572090"/>
              <a:ext cx="572245" cy="572245"/>
            </a:xfrm>
            <a:custGeom>
              <a:avLst/>
              <a:gdLst/>
              <a:ahLst/>
              <a:cxnLst/>
              <a:rect l="l" t="t" r="r" b="b"/>
              <a:pathLst>
                <a:path w="8074" h="8074" extrusionOk="0">
                  <a:moveTo>
                    <a:pt x="1" y="1"/>
                  </a:moveTo>
                  <a:lnTo>
                    <a:pt x="1" y="8073"/>
                  </a:lnTo>
                  <a:lnTo>
                    <a:pt x="8073" y="8073"/>
                  </a:lnTo>
                  <a:lnTo>
                    <a:pt x="8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573361"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0" y="2284341"/>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8570683" y="2284341"/>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0" y="572090"/>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141837" y="572090"/>
              <a:ext cx="572245" cy="572245"/>
            </a:xfrm>
            <a:custGeom>
              <a:avLst/>
              <a:gdLst/>
              <a:ahLst/>
              <a:cxnLst/>
              <a:rect l="l" t="t" r="r" b="b"/>
              <a:pathLst>
                <a:path w="8074" h="8074" extrusionOk="0">
                  <a:moveTo>
                    <a:pt x="1" y="1"/>
                  </a:moveTo>
                  <a:lnTo>
                    <a:pt x="1" y="8073"/>
                  </a:lnTo>
                  <a:lnTo>
                    <a:pt x="8073" y="8073"/>
                  </a:lnTo>
                  <a:lnTo>
                    <a:pt x="80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7997356"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000078"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282569"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284946"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3">
  <p:cSld name="CUSTOM_4">
    <p:bg>
      <p:bgPr>
        <a:solidFill>
          <a:schemeClr val="accent5"/>
        </a:solidFill>
        <a:effectLst/>
      </p:bgPr>
    </p:bg>
    <p:spTree>
      <p:nvGrpSpPr>
        <p:cNvPr id="1" name="Shape 234"/>
        <p:cNvGrpSpPr/>
        <p:nvPr/>
      </p:nvGrpSpPr>
      <p:grpSpPr>
        <a:xfrm>
          <a:off x="0" y="0"/>
          <a:ext cx="0" cy="0"/>
          <a:chOff x="0" y="0"/>
          <a:chExt cx="0" cy="0"/>
        </a:xfrm>
      </p:grpSpPr>
      <p:sp>
        <p:nvSpPr>
          <p:cNvPr id="235" name="Google Shape;235;p15"/>
          <p:cNvSpPr/>
          <p:nvPr/>
        </p:nvSpPr>
        <p:spPr>
          <a:xfrm>
            <a:off x="3446550" y="572175"/>
            <a:ext cx="2245800" cy="224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 name="Google Shape;236;p15"/>
          <p:cNvGrpSpPr/>
          <p:nvPr/>
        </p:nvGrpSpPr>
        <p:grpSpPr>
          <a:xfrm>
            <a:off x="0" y="0"/>
            <a:ext cx="9155649" cy="2286311"/>
            <a:chOff x="0" y="0"/>
            <a:chExt cx="9155649" cy="2286311"/>
          </a:xfrm>
        </p:grpSpPr>
        <p:sp>
          <p:nvSpPr>
            <p:cNvPr id="237" name="Google Shape;237;p15"/>
            <p:cNvSpPr/>
            <p:nvPr/>
          </p:nvSpPr>
          <p:spPr>
            <a:xfrm>
              <a:off x="0"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5"/>
            <p:cNvSpPr/>
            <p:nvPr/>
          </p:nvSpPr>
          <p:spPr>
            <a:xfrm>
              <a:off x="563750"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5"/>
            <p:cNvSpPr/>
            <p:nvPr/>
          </p:nvSpPr>
          <p:spPr>
            <a:xfrm>
              <a:off x="0" y="1714066"/>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
            <p:cNvSpPr/>
            <p:nvPr/>
          </p:nvSpPr>
          <p:spPr>
            <a:xfrm>
              <a:off x="8578475"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5"/>
            <p:cNvSpPr/>
            <p:nvPr/>
          </p:nvSpPr>
          <p:spPr>
            <a:xfrm>
              <a:off x="8011300"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5"/>
            <p:cNvSpPr/>
            <p:nvPr/>
          </p:nvSpPr>
          <p:spPr>
            <a:xfrm>
              <a:off x="8583475" y="1714066"/>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5"/>
            <p:cNvSpPr/>
            <p:nvPr/>
          </p:nvSpPr>
          <p:spPr>
            <a:xfrm>
              <a:off x="6849291"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5"/>
            <p:cNvSpPr/>
            <p:nvPr/>
          </p:nvSpPr>
          <p:spPr>
            <a:xfrm>
              <a:off x="1723250"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 name="Google Shape;245;p15"/>
          <p:cNvSpPr/>
          <p:nvPr/>
        </p:nvSpPr>
        <p:spPr>
          <a:xfrm>
            <a:off x="6722825" y="4568875"/>
            <a:ext cx="2422721" cy="574627"/>
          </a:xfrm>
          <a:custGeom>
            <a:avLst/>
            <a:gdLst/>
            <a:ahLst/>
            <a:cxnLst/>
            <a:rect l="l" t="t" r="r" b="b"/>
            <a:pathLst>
              <a:path w="20116" h="2837" extrusionOk="0">
                <a:moveTo>
                  <a:pt x="1" y="1"/>
                </a:moveTo>
                <a:lnTo>
                  <a:pt x="1" y="2836"/>
                </a:lnTo>
                <a:lnTo>
                  <a:pt x="20115" y="2836"/>
                </a:lnTo>
                <a:lnTo>
                  <a:pt x="201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5"/>
          <p:cNvSpPr/>
          <p:nvPr/>
        </p:nvSpPr>
        <p:spPr>
          <a:xfrm>
            <a:off x="2284398"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5"/>
          <p:cNvSpPr/>
          <p:nvPr/>
        </p:nvSpPr>
        <p:spPr>
          <a:xfrm>
            <a:off x="4570395"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5"/>
          <p:cNvSpPr/>
          <p:nvPr/>
        </p:nvSpPr>
        <p:spPr>
          <a:xfrm>
            <a:off x="-1607"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5"/>
          <p:cNvSpPr txBox="1">
            <a:spLocks noGrp="1"/>
          </p:cNvSpPr>
          <p:nvPr>
            <p:ph type="title"/>
          </p:nvPr>
        </p:nvSpPr>
        <p:spPr>
          <a:xfrm>
            <a:off x="2099700" y="3011425"/>
            <a:ext cx="4944600" cy="606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600"/>
              <a:buNone/>
              <a:defRPr sz="3800">
                <a:solidFill>
                  <a:schemeClr val="lt1"/>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250" name="Google Shape;250;p15"/>
          <p:cNvSpPr txBox="1">
            <a:spLocks noGrp="1"/>
          </p:cNvSpPr>
          <p:nvPr>
            <p:ph type="title" idx="2" hasCustomPrompt="1"/>
          </p:nvPr>
        </p:nvSpPr>
        <p:spPr>
          <a:xfrm>
            <a:off x="3430150" y="1833792"/>
            <a:ext cx="2283600" cy="981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7200"/>
              <a:buNone/>
              <a:defRPr sz="12000">
                <a:solidFill>
                  <a:schemeClr val="accent5"/>
                </a:solidFill>
              </a:defRPr>
            </a:lvl1pPr>
            <a:lvl2pPr lvl="1" algn="ctr" rtl="0">
              <a:spcBef>
                <a:spcPts val="0"/>
              </a:spcBef>
              <a:spcAft>
                <a:spcPts val="0"/>
              </a:spcAft>
              <a:buClr>
                <a:schemeClr val="accent2"/>
              </a:buClr>
              <a:buSzPts val="7200"/>
              <a:buNone/>
              <a:defRPr sz="7200">
                <a:solidFill>
                  <a:schemeClr val="accent2"/>
                </a:solidFill>
              </a:defRPr>
            </a:lvl2pPr>
            <a:lvl3pPr lvl="2" algn="ctr" rtl="0">
              <a:spcBef>
                <a:spcPts val="0"/>
              </a:spcBef>
              <a:spcAft>
                <a:spcPts val="0"/>
              </a:spcAft>
              <a:buClr>
                <a:schemeClr val="accent2"/>
              </a:buClr>
              <a:buSzPts val="7200"/>
              <a:buNone/>
              <a:defRPr sz="7200">
                <a:solidFill>
                  <a:schemeClr val="accent2"/>
                </a:solidFill>
              </a:defRPr>
            </a:lvl3pPr>
            <a:lvl4pPr lvl="3" algn="ctr" rtl="0">
              <a:spcBef>
                <a:spcPts val="0"/>
              </a:spcBef>
              <a:spcAft>
                <a:spcPts val="0"/>
              </a:spcAft>
              <a:buClr>
                <a:schemeClr val="accent2"/>
              </a:buClr>
              <a:buSzPts val="7200"/>
              <a:buNone/>
              <a:defRPr sz="7200">
                <a:solidFill>
                  <a:schemeClr val="accent2"/>
                </a:solidFill>
              </a:defRPr>
            </a:lvl4pPr>
            <a:lvl5pPr lvl="4" algn="ctr" rtl="0">
              <a:spcBef>
                <a:spcPts val="0"/>
              </a:spcBef>
              <a:spcAft>
                <a:spcPts val="0"/>
              </a:spcAft>
              <a:buClr>
                <a:schemeClr val="accent2"/>
              </a:buClr>
              <a:buSzPts val="7200"/>
              <a:buNone/>
              <a:defRPr sz="7200">
                <a:solidFill>
                  <a:schemeClr val="accent2"/>
                </a:solidFill>
              </a:defRPr>
            </a:lvl5pPr>
            <a:lvl6pPr lvl="5" algn="ctr" rtl="0">
              <a:spcBef>
                <a:spcPts val="0"/>
              </a:spcBef>
              <a:spcAft>
                <a:spcPts val="0"/>
              </a:spcAft>
              <a:buClr>
                <a:schemeClr val="accent2"/>
              </a:buClr>
              <a:buSzPts val="7200"/>
              <a:buNone/>
              <a:defRPr sz="7200">
                <a:solidFill>
                  <a:schemeClr val="accent2"/>
                </a:solidFill>
              </a:defRPr>
            </a:lvl6pPr>
            <a:lvl7pPr lvl="6" algn="ctr" rtl="0">
              <a:spcBef>
                <a:spcPts val="0"/>
              </a:spcBef>
              <a:spcAft>
                <a:spcPts val="0"/>
              </a:spcAft>
              <a:buClr>
                <a:schemeClr val="accent2"/>
              </a:buClr>
              <a:buSzPts val="7200"/>
              <a:buNone/>
              <a:defRPr sz="7200">
                <a:solidFill>
                  <a:schemeClr val="accent2"/>
                </a:solidFill>
              </a:defRPr>
            </a:lvl7pPr>
            <a:lvl8pPr lvl="7" algn="ctr" rtl="0">
              <a:spcBef>
                <a:spcPts val="0"/>
              </a:spcBef>
              <a:spcAft>
                <a:spcPts val="0"/>
              </a:spcAft>
              <a:buClr>
                <a:schemeClr val="accent2"/>
              </a:buClr>
              <a:buSzPts val="7200"/>
              <a:buNone/>
              <a:defRPr sz="7200">
                <a:solidFill>
                  <a:schemeClr val="accent2"/>
                </a:solidFill>
              </a:defRPr>
            </a:lvl8pPr>
            <a:lvl9pPr lvl="8" algn="ctr" rtl="0">
              <a:spcBef>
                <a:spcPts val="0"/>
              </a:spcBef>
              <a:spcAft>
                <a:spcPts val="0"/>
              </a:spcAft>
              <a:buClr>
                <a:schemeClr val="accent2"/>
              </a:buClr>
              <a:buSzPts val="7200"/>
              <a:buNone/>
              <a:defRPr sz="7200">
                <a:solidFill>
                  <a:schemeClr val="accent2"/>
                </a:solidFill>
              </a:defRPr>
            </a:lvl9pPr>
          </a:lstStyle>
          <a:p>
            <a:r>
              <a:t>xx%</a:t>
            </a:r>
          </a:p>
        </p:txBody>
      </p:sp>
      <p:sp>
        <p:nvSpPr>
          <p:cNvPr id="251" name="Google Shape;251;p15"/>
          <p:cNvSpPr txBox="1">
            <a:spLocks noGrp="1"/>
          </p:cNvSpPr>
          <p:nvPr>
            <p:ph type="subTitle" idx="1"/>
          </p:nvPr>
        </p:nvSpPr>
        <p:spPr>
          <a:xfrm>
            <a:off x="2504850" y="3563671"/>
            <a:ext cx="4134300" cy="3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a:solidFill>
                  <a:schemeClr val="lt1"/>
                </a:solidFill>
              </a:defRPr>
            </a:lvl1pPr>
            <a:lvl2pPr lvl="1" algn="ctr" rtl="0">
              <a:lnSpc>
                <a:spcPct val="100000"/>
              </a:lnSpc>
              <a:spcBef>
                <a:spcPts val="0"/>
              </a:spcBef>
              <a:spcAft>
                <a:spcPts val="0"/>
              </a:spcAft>
              <a:buClr>
                <a:schemeClr val="lt1"/>
              </a:buClr>
              <a:buSzPts val="1800"/>
              <a:buNone/>
              <a:defRPr sz="1800">
                <a:solidFill>
                  <a:schemeClr val="lt1"/>
                </a:solidFill>
              </a:defRPr>
            </a:lvl2pPr>
            <a:lvl3pPr lvl="2" algn="ctr" rtl="0">
              <a:lnSpc>
                <a:spcPct val="100000"/>
              </a:lnSpc>
              <a:spcBef>
                <a:spcPts val="0"/>
              </a:spcBef>
              <a:spcAft>
                <a:spcPts val="0"/>
              </a:spcAft>
              <a:buClr>
                <a:schemeClr val="lt1"/>
              </a:buClr>
              <a:buSzPts val="1800"/>
              <a:buNone/>
              <a:defRPr sz="1800">
                <a:solidFill>
                  <a:schemeClr val="lt1"/>
                </a:solidFill>
              </a:defRPr>
            </a:lvl3pPr>
            <a:lvl4pPr lvl="3" algn="ctr" rtl="0">
              <a:lnSpc>
                <a:spcPct val="100000"/>
              </a:lnSpc>
              <a:spcBef>
                <a:spcPts val="0"/>
              </a:spcBef>
              <a:spcAft>
                <a:spcPts val="0"/>
              </a:spcAft>
              <a:buClr>
                <a:schemeClr val="lt1"/>
              </a:buClr>
              <a:buSzPts val="1800"/>
              <a:buNone/>
              <a:defRPr sz="1800">
                <a:solidFill>
                  <a:schemeClr val="lt1"/>
                </a:solidFill>
              </a:defRPr>
            </a:lvl4pPr>
            <a:lvl5pPr lvl="4" algn="ctr" rtl="0">
              <a:lnSpc>
                <a:spcPct val="100000"/>
              </a:lnSpc>
              <a:spcBef>
                <a:spcPts val="0"/>
              </a:spcBef>
              <a:spcAft>
                <a:spcPts val="0"/>
              </a:spcAft>
              <a:buClr>
                <a:schemeClr val="lt1"/>
              </a:buClr>
              <a:buSzPts val="1800"/>
              <a:buNone/>
              <a:defRPr sz="1800">
                <a:solidFill>
                  <a:schemeClr val="lt1"/>
                </a:solidFill>
              </a:defRPr>
            </a:lvl5pPr>
            <a:lvl6pPr lvl="5" algn="ctr" rtl="0">
              <a:lnSpc>
                <a:spcPct val="100000"/>
              </a:lnSpc>
              <a:spcBef>
                <a:spcPts val="0"/>
              </a:spcBef>
              <a:spcAft>
                <a:spcPts val="0"/>
              </a:spcAft>
              <a:buClr>
                <a:schemeClr val="lt1"/>
              </a:buClr>
              <a:buSzPts val="1800"/>
              <a:buNone/>
              <a:defRPr sz="1800">
                <a:solidFill>
                  <a:schemeClr val="lt1"/>
                </a:solidFill>
              </a:defRPr>
            </a:lvl6pPr>
            <a:lvl7pPr lvl="6" algn="ctr" rtl="0">
              <a:lnSpc>
                <a:spcPct val="100000"/>
              </a:lnSpc>
              <a:spcBef>
                <a:spcPts val="0"/>
              </a:spcBef>
              <a:spcAft>
                <a:spcPts val="0"/>
              </a:spcAft>
              <a:buClr>
                <a:schemeClr val="lt1"/>
              </a:buClr>
              <a:buSzPts val="1800"/>
              <a:buNone/>
              <a:defRPr sz="1800">
                <a:solidFill>
                  <a:schemeClr val="lt1"/>
                </a:solidFill>
              </a:defRPr>
            </a:lvl7pPr>
            <a:lvl8pPr lvl="7" algn="ctr" rtl="0">
              <a:lnSpc>
                <a:spcPct val="100000"/>
              </a:lnSpc>
              <a:spcBef>
                <a:spcPts val="0"/>
              </a:spcBef>
              <a:spcAft>
                <a:spcPts val="0"/>
              </a:spcAft>
              <a:buClr>
                <a:schemeClr val="lt1"/>
              </a:buClr>
              <a:buSzPts val="1800"/>
              <a:buNone/>
              <a:defRPr sz="1800">
                <a:solidFill>
                  <a:schemeClr val="lt1"/>
                </a:solidFill>
              </a:defRPr>
            </a:lvl8pPr>
            <a:lvl9pPr lvl="8" algn="ctr"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52" name="Google Shape;252;p15"/>
          <p:cNvSpPr/>
          <p:nvPr/>
        </p:nvSpPr>
        <p:spPr>
          <a:xfrm>
            <a:off x="6930500" y="4568875"/>
            <a:ext cx="1935763"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 name="Google Shape;253;p15"/>
          <p:cNvGrpSpPr/>
          <p:nvPr/>
        </p:nvGrpSpPr>
        <p:grpSpPr>
          <a:xfrm>
            <a:off x="0" y="4543023"/>
            <a:ext cx="9147800" cy="600410"/>
            <a:chOff x="0" y="4858375"/>
            <a:chExt cx="9147800" cy="285000"/>
          </a:xfrm>
        </p:grpSpPr>
        <p:sp>
          <p:nvSpPr>
            <p:cNvPr id="254" name="Google Shape;254;p15"/>
            <p:cNvSpPr/>
            <p:nvPr/>
          </p:nvSpPr>
          <p:spPr>
            <a:xfrm>
              <a:off x="22157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5"/>
            <p:cNvSpPr/>
            <p:nvPr/>
          </p:nvSpPr>
          <p:spPr>
            <a:xfrm>
              <a:off x="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5"/>
            <p:cNvSpPr/>
            <p:nvPr/>
          </p:nvSpPr>
          <p:spPr>
            <a:xfrm>
              <a:off x="44314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5"/>
            <p:cNvSpPr/>
            <p:nvPr/>
          </p:nvSpPr>
          <p:spPr>
            <a:xfrm>
              <a:off x="66471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5"/>
            <p:cNvSpPr/>
            <p:nvPr/>
          </p:nvSpPr>
          <p:spPr>
            <a:xfrm>
              <a:off x="88628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TITLE_AND_BODY_1">
    <p:spTree>
      <p:nvGrpSpPr>
        <p:cNvPr id="1" name="Shape 259"/>
        <p:cNvGrpSpPr/>
        <p:nvPr/>
      </p:nvGrpSpPr>
      <p:grpSpPr>
        <a:xfrm>
          <a:off x="0" y="0"/>
          <a:ext cx="0" cy="0"/>
          <a:chOff x="0" y="0"/>
          <a:chExt cx="0" cy="0"/>
        </a:xfrm>
      </p:grpSpPr>
      <p:sp>
        <p:nvSpPr>
          <p:cNvPr id="260" name="Google Shape;260;p16"/>
          <p:cNvSpPr txBox="1">
            <a:spLocks noGrp="1"/>
          </p:cNvSpPr>
          <p:nvPr>
            <p:ph type="title"/>
          </p:nvPr>
        </p:nvSpPr>
        <p:spPr>
          <a:xfrm>
            <a:off x="424988" y="3084086"/>
            <a:ext cx="2110800" cy="503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700">
                <a:solidFill>
                  <a:schemeClr val="accent5"/>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261" name="Google Shape;261;p16"/>
          <p:cNvSpPr txBox="1">
            <a:spLocks noGrp="1"/>
          </p:cNvSpPr>
          <p:nvPr>
            <p:ph type="subTitle" idx="1"/>
          </p:nvPr>
        </p:nvSpPr>
        <p:spPr>
          <a:xfrm>
            <a:off x="742388" y="3500524"/>
            <a:ext cx="1476000" cy="80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62" name="Google Shape;262;p16"/>
          <p:cNvSpPr txBox="1">
            <a:spLocks noGrp="1"/>
          </p:cNvSpPr>
          <p:nvPr>
            <p:ph type="title" idx="2"/>
          </p:nvPr>
        </p:nvSpPr>
        <p:spPr>
          <a:xfrm>
            <a:off x="2486325" y="3084086"/>
            <a:ext cx="2110800" cy="503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700">
                <a:solidFill>
                  <a:schemeClr val="accent5"/>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263" name="Google Shape;263;p16"/>
          <p:cNvSpPr txBox="1">
            <a:spLocks noGrp="1"/>
          </p:cNvSpPr>
          <p:nvPr>
            <p:ph type="subTitle" idx="3"/>
          </p:nvPr>
        </p:nvSpPr>
        <p:spPr>
          <a:xfrm>
            <a:off x="2803725" y="3500524"/>
            <a:ext cx="1476000" cy="80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64" name="Google Shape;264;p16"/>
          <p:cNvSpPr txBox="1">
            <a:spLocks noGrp="1"/>
          </p:cNvSpPr>
          <p:nvPr>
            <p:ph type="title" idx="4"/>
          </p:nvPr>
        </p:nvSpPr>
        <p:spPr>
          <a:xfrm>
            <a:off x="4547650" y="3084086"/>
            <a:ext cx="2110800" cy="503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700">
                <a:solidFill>
                  <a:schemeClr val="accent5"/>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265" name="Google Shape;265;p16"/>
          <p:cNvSpPr txBox="1">
            <a:spLocks noGrp="1"/>
          </p:cNvSpPr>
          <p:nvPr>
            <p:ph type="subTitle" idx="5"/>
          </p:nvPr>
        </p:nvSpPr>
        <p:spPr>
          <a:xfrm>
            <a:off x="4865050" y="3500524"/>
            <a:ext cx="1476000" cy="80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66" name="Google Shape;266;p16"/>
          <p:cNvSpPr txBox="1">
            <a:spLocks noGrp="1"/>
          </p:cNvSpPr>
          <p:nvPr>
            <p:ph type="title" idx="6"/>
          </p:nvPr>
        </p:nvSpPr>
        <p:spPr>
          <a:xfrm>
            <a:off x="6608412" y="3084086"/>
            <a:ext cx="2110800" cy="503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700">
                <a:solidFill>
                  <a:schemeClr val="accent5"/>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267" name="Google Shape;267;p16"/>
          <p:cNvSpPr txBox="1">
            <a:spLocks noGrp="1"/>
          </p:cNvSpPr>
          <p:nvPr>
            <p:ph type="subTitle" idx="7"/>
          </p:nvPr>
        </p:nvSpPr>
        <p:spPr>
          <a:xfrm>
            <a:off x="6925813" y="3500524"/>
            <a:ext cx="1476000" cy="800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68" name="Google Shape;268;p16"/>
          <p:cNvSpPr txBox="1">
            <a:spLocks noGrp="1"/>
          </p:cNvSpPr>
          <p:nvPr>
            <p:ph type="title" idx="8" hasCustomPrompt="1"/>
          </p:nvPr>
        </p:nvSpPr>
        <p:spPr>
          <a:xfrm>
            <a:off x="590119" y="2347648"/>
            <a:ext cx="1780500" cy="660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7000">
                <a:solidFill>
                  <a:schemeClr val="accent4"/>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269" name="Google Shape;269;p16"/>
          <p:cNvSpPr txBox="1">
            <a:spLocks noGrp="1"/>
          </p:cNvSpPr>
          <p:nvPr>
            <p:ph type="title" idx="9" hasCustomPrompt="1"/>
          </p:nvPr>
        </p:nvSpPr>
        <p:spPr>
          <a:xfrm>
            <a:off x="2651461" y="2347648"/>
            <a:ext cx="1780500" cy="660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7000"/>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270" name="Google Shape;270;p16"/>
          <p:cNvSpPr txBox="1">
            <a:spLocks noGrp="1"/>
          </p:cNvSpPr>
          <p:nvPr>
            <p:ph type="title" idx="13" hasCustomPrompt="1"/>
          </p:nvPr>
        </p:nvSpPr>
        <p:spPr>
          <a:xfrm>
            <a:off x="4712863" y="2347648"/>
            <a:ext cx="1780500" cy="660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7000">
                <a:solidFill>
                  <a:schemeClr val="accent2"/>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271" name="Google Shape;271;p16"/>
          <p:cNvSpPr txBox="1">
            <a:spLocks noGrp="1"/>
          </p:cNvSpPr>
          <p:nvPr>
            <p:ph type="title" idx="14" hasCustomPrompt="1"/>
          </p:nvPr>
        </p:nvSpPr>
        <p:spPr>
          <a:xfrm>
            <a:off x="6773557" y="2347648"/>
            <a:ext cx="1780500" cy="660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4800"/>
              <a:buNone/>
              <a:defRPr sz="7000">
                <a:solidFill>
                  <a:schemeClr val="accent1"/>
                </a:solidFill>
              </a:defRPr>
            </a:lvl1pPr>
            <a:lvl2pPr lvl="1" algn="ctr" rtl="0">
              <a:spcBef>
                <a:spcPts val="0"/>
              </a:spcBef>
              <a:spcAft>
                <a:spcPts val="0"/>
              </a:spcAft>
              <a:buClr>
                <a:schemeClr val="accent1"/>
              </a:buClr>
              <a:buSzPts val="4800"/>
              <a:buNone/>
              <a:defRPr sz="4800">
                <a:solidFill>
                  <a:schemeClr val="accent1"/>
                </a:solidFill>
              </a:defRPr>
            </a:lvl2pPr>
            <a:lvl3pPr lvl="2" algn="ctr" rtl="0">
              <a:spcBef>
                <a:spcPts val="0"/>
              </a:spcBef>
              <a:spcAft>
                <a:spcPts val="0"/>
              </a:spcAft>
              <a:buClr>
                <a:schemeClr val="accent1"/>
              </a:buClr>
              <a:buSzPts val="4800"/>
              <a:buNone/>
              <a:defRPr sz="4800">
                <a:solidFill>
                  <a:schemeClr val="accent1"/>
                </a:solidFill>
              </a:defRPr>
            </a:lvl3pPr>
            <a:lvl4pPr lvl="3" algn="ctr" rtl="0">
              <a:spcBef>
                <a:spcPts val="0"/>
              </a:spcBef>
              <a:spcAft>
                <a:spcPts val="0"/>
              </a:spcAft>
              <a:buClr>
                <a:schemeClr val="accent1"/>
              </a:buClr>
              <a:buSzPts val="4800"/>
              <a:buNone/>
              <a:defRPr sz="4800">
                <a:solidFill>
                  <a:schemeClr val="accent1"/>
                </a:solidFill>
              </a:defRPr>
            </a:lvl4pPr>
            <a:lvl5pPr lvl="4" algn="ctr" rtl="0">
              <a:spcBef>
                <a:spcPts val="0"/>
              </a:spcBef>
              <a:spcAft>
                <a:spcPts val="0"/>
              </a:spcAft>
              <a:buClr>
                <a:schemeClr val="accent1"/>
              </a:buClr>
              <a:buSzPts val="4800"/>
              <a:buNone/>
              <a:defRPr sz="4800">
                <a:solidFill>
                  <a:schemeClr val="accent1"/>
                </a:solidFill>
              </a:defRPr>
            </a:lvl5pPr>
            <a:lvl6pPr lvl="5" algn="ctr" rtl="0">
              <a:spcBef>
                <a:spcPts val="0"/>
              </a:spcBef>
              <a:spcAft>
                <a:spcPts val="0"/>
              </a:spcAft>
              <a:buClr>
                <a:schemeClr val="accent1"/>
              </a:buClr>
              <a:buSzPts val="4800"/>
              <a:buNone/>
              <a:defRPr sz="4800">
                <a:solidFill>
                  <a:schemeClr val="accent1"/>
                </a:solidFill>
              </a:defRPr>
            </a:lvl6pPr>
            <a:lvl7pPr lvl="6" algn="ctr" rtl="0">
              <a:spcBef>
                <a:spcPts val="0"/>
              </a:spcBef>
              <a:spcAft>
                <a:spcPts val="0"/>
              </a:spcAft>
              <a:buClr>
                <a:schemeClr val="accent1"/>
              </a:buClr>
              <a:buSzPts val="4800"/>
              <a:buNone/>
              <a:defRPr sz="4800">
                <a:solidFill>
                  <a:schemeClr val="accent1"/>
                </a:solidFill>
              </a:defRPr>
            </a:lvl7pPr>
            <a:lvl8pPr lvl="7" algn="ctr" rtl="0">
              <a:spcBef>
                <a:spcPts val="0"/>
              </a:spcBef>
              <a:spcAft>
                <a:spcPts val="0"/>
              </a:spcAft>
              <a:buClr>
                <a:schemeClr val="accent1"/>
              </a:buClr>
              <a:buSzPts val="4800"/>
              <a:buNone/>
              <a:defRPr sz="4800">
                <a:solidFill>
                  <a:schemeClr val="accent1"/>
                </a:solidFill>
              </a:defRPr>
            </a:lvl8pPr>
            <a:lvl9pPr lvl="8" algn="ctr" rtl="0">
              <a:spcBef>
                <a:spcPts val="0"/>
              </a:spcBef>
              <a:spcAft>
                <a:spcPts val="0"/>
              </a:spcAft>
              <a:buClr>
                <a:schemeClr val="accent1"/>
              </a:buClr>
              <a:buSzPts val="4800"/>
              <a:buNone/>
              <a:defRPr sz="4800">
                <a:solidFill>
                  <a:schemeClr val="accent1"/>
                </a:solidFill>
              </a:defRPr>
            </a:lvl9pPr>
          </a:lstStyle>
          <a:p>
            <a:r>
              <a:t>xx%</a:t>
            </a:r>
          </a:p>
        </p:txBody>
      </p:sp>
      <p:sp>
        <p:nvSpPr>
          <p:cNvPr id="272" name="Google Shape;272;p16"/>
          <p:cNvSpPr/>
          <p:nvPr/>
        </p:nvSpPr>
        <p:spPr>
          <a:xfrm>
            <a:off x="17428113" y="2603625"/>
            <a:ext cx="4292825" cy="2726575"/>
          </a:xfrm>
          <a:custGeom>
            <a:avLst/>
            <a:gdLst/>
            <a:ahLst/>
            <a:cxnLst/>
            <a:rect l="l" t="t" r="r" b="b"/>
            <a:pathLst>
              <a:path w="171713" h="109063" extrusionOk="0">
                <a:moveTo>
                  <a:pt x="104963" y="0"/>
                </a:moveTo>
                <a:cubicBezTo>
                  <a:pt x="94846" y="0"/>
                  <a:pt x="84717" y="2175"/>
                  <a:pt x="75200" y="6766"/>
                </a:cubicBezTo>
                <a:cubicBezTo>
                  <a:pt x="53031" y="17470"/>
                  <a:pt x="35052" y="36055"/>
                  <a:pt x="18384" y="53760"/>
                </a:cubicBezTo>
                <a:cubicBezTo>
                  <a:pt x="10252" y="62404"/>
                  <a:pt x="0" y="71214"/>
                  <a:pt x="322" y="84323"/>
                </a:cubicBezTo>
                <a:cubicBezTo>
                  <a:pt x="643" y="97587"/>
                  <a:pt x="23241" y="99551"/>
                  <a:pt x="33374" y="101992"/>
                </a:cubicBezTo>
                <a:cubicBezTo>
                  <a:pt x="50596" y="106140"/>
                  <a:pt x="69232" y="109063"/>
                  <a:pt x="87686" y="109063"/>
                </a:cubicBezTo>
                <a:cubicBezTo>
                  <a:pt x="103447" y="109063"/>
                  <a:pt x="119075" y="106931"/>
                  <a:pt x="133577" y="101611"/>
                </a:cubicBezTo>
                <a:lnTo>
                  <a:pt x="134255" y="101361"/>
                </a:lnTo>
                <a:cubicBezTo>
                  <a:pt x="154198" y="93836"/>
                  <a:pt x="170867" y="77858"/>
                  <a:pt x="171331" y="55463"/>
                </a:cubicBezTo>
                <a:cubicBezTo>
                  <a:pt x="171712" y="36936"/>
                  <a:pt x="160782" y="21566"/>
                  <a:pt x="145364" y="11921"/>
                </a:cubicBezTo>
                <a:cubicBezTo>
                  <a:pt x="133031" y="4191"/>
                  <a:pt x="119008" y="0"/>
                  <a:pt x="104963" y="0"/>
                </a:cubicBezTo>
                <a:close/>
              </a:path>
            </a:pathLst>
          </a:custGeom>
          <a:solidFill>
            <a:srgbClr val="0291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6"/>
          <p:cNvSpPr/>
          <p:nvPr/>
        </p:nvSpPr>
        <p:spPr>
          <a:xfrm>
            <a:off x="18307688" y="3179050"/>
            <a:ext cx="3032250" cy="1753225"/>
          </a:xfrm>
          <a:custGeom>
            <a:avLst/>
            <a:gdLst/>
            <a:ahLst/>
            <a:cxnLst/>
            <a:rect l="l" t="t" r="r" b="b"/>
            <a:pathLst>
              <a:path w="121290" h="70129" extrusionOk="0">
                <a:moveTo>
                  <a:pt x="71233" y="1"/>
                </a:moveTo>
                <a:cubicBezTo>
                  <a:pt x="59531" y="1"/>
                  <a:pt x="48529" y="4166"/>
                  <a:pt x="38255" y="12479"/>
                </a:cubicBezTo>
                <a:cubicBezTo>
                  <a:pt x="27063" y="21551"/>
                  <a:pt x="13228" y="34077"/>
                  <a:pt x="8097" y="48043"/>
                </a:cubicBezTo>
                <a:cubicBezTo>
                  <a:pt x="0" y="70129"/>
                  <a:pt x="33469" y="68069"/>
                  <a:pt x="46732" y="68438"/>
                </a:cubicBezTo>
                <a:cubicBezTo>
                  <a:pt x="48053" y="68474"/>
                  <a:pt x="49385" y="68493"/>
                  <a:pt x="50725" y="68493"/>
                </a:cubicBezTo>
                <a:cubicBezTo>
                  <a:pt x="70704" y="68493"/>
                  <a:pt x="92398" y="64259"/>
                  <a:pt x="105966" y="48626"/>
                </a:cubicBezTo>
                <a:cubicBezTo>
                  <a:pt x="121289" y="30957"/>
                  <a:pt x="111228" y="11074"/>
                  <a:pt x="91345" y="3799"/>
                </a:cubicBezTo>
                <a:cubicBezTo>
                  <a:pt x="85582" y="1692"/>
                  <a:pt x="79975" y="465"/>
                  <a:pt x="74510" y="108"/>
                </a:cubicBezTo>
                <a:cubicBezTo>
                  <a:pt x="73411" y="36"/>
                  <a:pt x="72319" y="1"/>
                  <a:pt x="71233"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6"/>
          <p:cNvSpPr/>
          <p:nvPr/>
        </p:nvSpPr>
        <p:spPr>
          <a:xfrm>
            <a:off x="17886213" y="4302900"/>
            <a:ext cx="296475" cy="285600"/>
          </a:xfrm>
          <a:custGeom>
            <a:avLst/>
            <a:gdLst/>
            <a:ahLst/>
            <a:cxnLst/>
            <a:rect l="l" t="t" r="r" b="b"/>
            <a:pathLst>
              <a:path w="11859" h="11424" extrusionOk="0">
                <a:moveTo>
                  <a:pt x="6156" y="2148"/>
                </a:moveTo>
                <a:cubicBezTo>
                  <a:pt x="8120" y="2148"/>
                  <a:pt x="9716" y="3744"/>
                  <a:pt x="9716" y="5708"/>
                </a:cubicBezTo>
                <a:cubicBezTo>
                  <a:pt x="9707" y="7851"/>
                  <a:pt x="7956" y="9268"/>
                  <a:pt x="6130" y="9268"/>
                </a:cubicBezTo>
                <a:cubicBezTo>
                  <a:pt x="5257" y="9268"/>
                  <a:pt x="4367" y="8944"/>
                  <a:pt x="3643" y="8220"/>
                </a:cubicBezTo>
                <a:cubicBezTo>
                  <a:pt x="1405" y="5982"/>
                  <a:pt x="2988" y="2148"/>
                  <a:pt x="6156" y="2148"/>
                </a:cubicBezTo>
                <a:close/>
                <a:moveTo>
                  <a:pt x="6155" y="1"/>
                </a:moveTo>
                <a:cubicBezTo>
                  <a:pt x="4670" y="1"/>
                  <a:pt x="3211" y="580"/>
                  <a:pt x="2119" y="1672"/>
                </a:cubicBezTo>
                <a:cubicBezTo>
                  <a:pt x="488" y="3303"/>
                  <a:pt x="0" y="5756"/>
                  <a:pt x="881" y="7887"/>
                </a:cubicBezTo>
                <a:cubicBezTo>
                  <a:pt x="1762" y="10030"/>
                  <a:pt x="3846" y="11423"/>
                  <a:pt x="6156" y="11423"/>
                </a:cubicBezTo>
                <a:cubicBezTo>
                  <a:pt x="9311" y="11411"/>
                  <a:pt x="11859" y="8863"/>
                  <a:pt x="11859" y="5708"/>
                </a:cubicBezTo>
                <a:cubicBezTo>
                  <a:pt x="11859" y="3398"/>
                  <a:pt x="10478" y="1315"/>
                  <a:pt x="8334" y="434"/>
                </a:cubicBezTo>
                <a:cubicBezTo>
                  <a:pt x="7629" y="142"/>
                  <a:pt x="6889" y="1"/>
                  <a:pt x="6155"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6"/>
          <p:cNvSpPr/>
          <p:nvPr/>
        </p:nvSpPr>
        <p:spPr>
          <a:xfrm>
            <a:off x="17059613" y="5597400"/>
            <a:ext cx="296475" cy="285600"/>
          </a:xfrm>
          <a:custGeom>
            <a:avLst/>
            <a:gdLst/>
            <a:ahLst/>
            <a:cxnLst/>
            <a:rect l="l" t="t" r="r" b="b"/>
            <a:pathLst>
              <a:path w="11859" h="11424" extrusionOk="0">
                <a:moveTo>
                  <a:pt x="6156" y="2148"/>
                </a:moveTo>
                <a:cubicBezTo>
                  <a:pt x="8120" y="2160"/>
                  <a:pt x="9704" y="3744"/>
                  <a:pt x="9704" y="5708"/>
                </a:cubicBezTo>
                <a:cubicBezTo>
                  <a:pt x="9704" y="7851"/>
                  <a:pt x="7955" y="9269"/>
                  <a:pt x="6130" y="9269"/>
                </a:cubicBezTo>
                <a:cubicBezTo>
                  <a:pt x="5257" y="9269"/>
                  <a:pt x="4368" y="8945"/>
                  <a:pt x="3644" y="8220"/>
                </a:cubicBezTo>
                <a:cubicBezTo>
                  <a:pt x="1393" y="5982"/>
                  <a:pt x="2989" y="2148"/>
                  <a:pt x="6156" y="2148"/>
                </a:cubicBezTo>
                <a:close/>
                <a:moveTo>
                  <a:pt x="6156" y="1"/>
                </a:moveTo>
                <a:cubicBezTo>
                  <a:pt x="4671" y="1"/>
                  <a:pt x="3211" y="580"/>
                  <a:pt x="2120" y="1672"/>
                </a:cubicBezTo>
                <a:cubicBezTo>
                  <a:pt x="489" y="3303"/>
                  <a:pt x="0" y="5756"/>
                  <a:pt x="881" y="7887"/>
                </a:cubicBezTo>
                <a:cubicBezTo>
                  <a:pt x="1762" y="10030"/>
                  <a:pt x="3846" y="11423"/>
                  <a:pt x="6156" y="11423"/>
                </a:cubicBezTo>
                <a:cubicBezTo>
                  <a:pt x="9311" y="11411"/>
                  <a:pt x="11859" y="8863"/>
                  <a:pt x="11859" y="5708"/>
                </a:cubicBezTo>
                <a:cubicBezTo>
                  <a:pt x="11859" y="3398"/>
                  <a:pt x="10478" y="1315"/>
                  <a:pt x="8335" y="434"/>
                </a:cubicBezTo>
                <a:cubicBezTo>
                  <a:pt x="7630" y="142"/>
                  <a:pt x="6890" y="1"/>
                  <a:pt x="6156"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6"/>
          <p:cNvSpPr/>
          <p:nvPr/>
        </p:nvSpPr>
        <p:spPr>
          <a:xfrm>
            <a:off x="20209113" y="3662650"/>
            <a:ext cx="296775" cy="285575"/>
          </a:xfrm>
          <a:custGeom>
            <a:avLst/>
            <a:gdLst/>
            <a:ahLst/>
            <a:cxnLst/>
            <a:rect l="l" t="t" r="r" b="b"/>
            <a:pathLst>
              <a:path w="11871" h="11423" extrusionOk="0">
                <a:moveTo>
                  <a:pt x="6156" y="2148"/>
                </a:moveTo>
                <a:cubicBezTo>
                  <a:pt x="8120" y="2160"/>
                  <a:pt x="9704" y="3743"/>
                  <a:pt x="9716" y="5708"/>
                </a:cubicBezTo>
                <a:cubicBezTo>
                  <a:pt x="9716" y="7850"/>
                  <a:pt x="7961" y="9268"/>
                  <a:pt x="6133" y="9268"/>
                </a:cubicBezTo>
                <a:cubicBezTo>
                  <a:pt x="5259" y="9268"/>
                  <a:pt x="4368" y="8944"/>
                  <a:pt x="3644" y="8220"/>
                </a:cubicBezTo>
                <a:cubicBezTo>
                  <a:pt x="1405" y="5982"/>
                  <a:pt x="2989" y="2148"/>
                  <a:pt x="6156" y="2148"/>
                </a:cubicBezTo>
                <a:close/>
                <a:moveTo>
                  <a:pt x="6159" y="0"/>
                </a:moveTo>
                <a:cubicBezTo>
                  <a:pt x="4671" y="0"/>
                  <a:pt x="3211" y="580"/>
                  <a:pt x="2120" y="1672"/>
                </a:cubicBezTo>
                <a:cubicBezTo>
                  <a:pt x="489" y="3303"/>
                  <a:pt x="0" y="5755"/>
                  <a:pt x="881" y="7899"/>
                </a:cubicBezTo>
                <a:cubicBezTo>
                  <a:pt x="1763" y="10030"/>
                  <a:pt x="3846" y="11423"/>
                  <a:pt x="6156" y="11423"/>
                </a:cubicBezTo>
                <a:cubicBezTo>
                  <a:pt x="9311" y="11411"/>
                  <a:pt x="11859" y="8863"/>
                  <a:pt x="11859" y="5708"/>
                </a:cubicBezTo>
                <a:cubicBezTo>
                  <a:pt x="11871" y="3398"/>
                  <a:pt x="10478" y="1314"/>
                  <a:pt x="8347" y="433"/>
                </a:cubicBezTo>
                <a:cubicBezTo>
                  <a:pt x="7638" y="142"/>
                  <a:pt x="6895" y="0"/>
                  <a:pt x="6159"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6"/>
          <p:cNvSpPr/>
          <p:nvPr/>
        </p:nvSpPr>
        <p:spPr>
          <a:xfrm>
            <a:off x="18989913" y="3288525"/>
            <a:ext cx="660225" cy="635300"/>
          </a:xfrm>
          <a:custGeom>
            <a:avLst/>
            <a:gdLst/>
            <a:ahLst/>
            <a:cxnLst/>
            <a:rect l="l" t="t" r="r" b="b"/>
            <a:pathLst>
              <a:path w="26409" h="25412" extrusionOk="0">
                <a:moveTo>
                  <a:pt x="13704" y="3444"/>
                </a:moveTo>
                <a:cubicBezTo>
                  <a:pt x="18812" y="3456"/>
                  <a:pt x="22956" y="7588"/>
                  <a:pt x="22956" y="12708"/>
                </a:cubicBezTo>
                <a:cubicBezTo>
                  <a:pt x="22956" y="16446"/>
                  <a:pt x="20705" y="19816"/>
                  <a:pt x="17241" y="21256"/>
                </a:cubicBezTo>
                <a:cubicBezTo>
                  <a:pt x="16097" y="21729"/>
                  <a:pt x="14895" y="21960"/>
                  <a:pt x="13703" y="21960"/>
                </a:cubicBezTo>
                <a:cubicBezTo>
                  <a:pt x="11294" y="21960"/>
                  <a:pt x="8924" y="21020"/>
                  <a:pt x="7156" y="19244"/>
                </a:cubicBezTo>
                <a:cubicBezTo>
                  <a:pt x="4513" y="16601"/>
                  <a:pt x="3715" y="12612"/>
                  <a:pt x="5156" y="9159"/>
                </a:cubicBezTo>
                <a:cubicBezTo>
                  <a:pt x="6585" y="5695"/>
                  <a:pt x="9954" y="3444"/>
                  <a:pt x="13704" y="3444"/>
                </a:cubicBezTo>
                <a:close/>
                <a:moveTo>
                  <a:pt x="13706" y="1"/>
                </a:moveTo>
                <a:cubicBezTo>
                  <a:pt x="10403" y="1"/>
                  <a:pt x="7152" y="1290"/>
                  <a:pt x="4715" y="3718"/>
                </a:cubicBezTo>
                <a:cubicBezTo>
                  <a:pt x="1084" y="7350"/>
                  <a:pt x="0" y="12815"/>
                  <a:pt x="1965" y="17565"/>
                </a:cubicBezTo>
                <a:cubicBezTo>
                  <a:pt x="3929" y="22316"/>
                  <a:pt x="8561" y="25400"/>
                  <a:pt x="13704" y="25411"/>
                </a:cubicBezTo>
                <a:cubicBezTo>
                  <a:pt x="20717" y="25400"/>
                  <a:pt x="26397" y="19720"/>
                  <a:pt x="26408" y="12708"/>
                </a:cubicBezTo>
                <a:cubicBezTo>
                  <a:pt x="26408" y="7564"/>
                  <a:pt x="23313" y="2932"/>
                  <a:pt x="18562" y="968"/>
                </a:cubicBezTo>
                <a:cubicBezTo>
                  <a:pt x="16992" y="317"/>
                  <a:pt x="15343" y="1"/>
                  <a:pt x="13706"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6"/>
          <p:cNvSpPr/>
          <p:nvPr/>
        </p:nvSpPr>
        <p:spPr>
          <a:xfrm>
            <a:off x="20369838" y="1905025"/>
            <a:ext cx="660225" cy="635300"/>
          </a:xfrm>
          <a:custGeom>
            <a:avLst/>
            <a:gdLst/>
            <a:ahLst/>
            <a:cxnLst/>
            <a:rect l="l" t="t" r="r" b="b"/>
            <a:pathLst>
              <a:path w="26409" h="25412" extrusionOk="0">
                <a:moveTo>
                  <a:pt x="13675" y="3456"/>
                </a:moveTo>
                <a:cubicBezTo>
                  <a:pt x="13685" y="3456"/>
                  <a:pt x="13695" y="3456"/>
                  <a:pt x="13705" y="3456"/>
                </a:cubicBezTo>
                <a:cubicBezTo>
                  <a:pt x="18813" y="3456"/>
                  <a:pt x="22956" y="7600"/>
                  <a:pt x="22956" y="12707"/>
                </a:cubicBezTo>
                <a:cubicBezTo>
                  <a:pt x="22956" y="16446"/>
                  <a:pt x="20706" y="19827"/>
                  <a:pt x="17241" y="21256"/>
                </a:cubicBezTo>
                <a:cubicBezTo>
                  <a:pt x="16097" y="21734"/>
                  <a:pt x="14893" y="21965"/>
                  <a:pt x="13700" y="21965"/>
                </a:cubicBezTo>
                <a:cubicBezTo>
                  <a:pt x="11292" y="21965"/>
                  <a:pt x="8924" y="21023"/>
                  <a:pt x="7156" y="19256"/>
                </a:cubicBezTo>
                <a:cubicBezTo>
                  <a:pt x="4513" y="16601"/>
                  <a:pt x="3716" y="12624"/>
                  <a:pt x="5144" y="9159"/>
                </a:cubicBezTo>
                <a:cubicBezTo>
                  <a:pt x="6581" y="5716"/>
                  <a:pt x="9937" y="3456"/>
                  <a:pt x="13675" y="3456"/>
                </a:cubicBezTo>
                <a:close/>
                <a:moveTo>
                  <a:pt x="13699" y="1"/>
                </a:moveTo>
                <a:cubicBezTo>
                  <a:pt x="10392" y="1"/>
                  <a:pt x="7144" y="1290"/>
                  <a:pt x="4716" y="3718"/>
                </a:cubicBezTo>
                <a:cubicBezTo>
                  <a:pt x="1084" y="7361"/>
                  <a:pt x="1" y="12826"/>
                  <a:pt x="1965" y="17565"/>
                </a:cubicBezTo>
                <a:cubicBezTo>
                  <a:pt x="3930" y="22316"/>
                  <a:pt x="8561" y="25411"/>
                  <a:pt x="13705" y="25411"/>
                </a:cubicBezTo>
                <a:cubicBezTo>
                  <a:pt x="20718" y="25399"/>
                  <a:pt x="26397" y="19720"/>
                  <a:pt x="26409" y="12707"/>
                </a:cubicBezTo>
                <a:cubicBezTo>
                  <a:pt x="26409" y="7564"/>
                  <a:pt x="23313" y="2932"/>
                  <a:pt x="18563" y="968"/>
                </a:cubicBezTo>
                <a:cubicBezTo>
                  <a:pt x="16989" y="317"/>
                  <a:pt x="15337" y="1"/>
                  <a:pt x="13699"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6"/>
          <p:cNvSpPr/>
          <p:nvPr/>
        </p:nvSpPr>
        <p:spPr>
          <a:xfrm>
            <a:off x="18751488" y="5678775"/>
            <a:ext cx="1161775" cy="1161775"/>
          </a:xfrm>
          <a:custGeom>
            <a:avLst/>
            <a:gdLst/>
            <a:ahLst/>
            <a:cxnLst/>
            <a:rect l="l" t="t" r="r" b="b"/>
            <a:pathLst>
              <a:path w="46471" h="46471" extrusionOk="0">
                <a:moveTo>
                  <a:pt x="23241" y="8621"/>
                </a:moveTo>
                <a:cubicBezTo>
                  <a:pt x="31314" y="8633"/>
                  <a:pt x="37850" y="15169"/>
                  <a:pt x="37862" y="23242"/>
                </a:cubicBezTo>
                <a:cubicBezTo>
                  <a:pt x="37862" y="29147"/>
                  <a:pt x="34290" y="34481"/>
                  <a:pt x="28837" y="36743"/>
                </a:cubicBezTo>
                <a:cubicBezTo>
                  <a:pt x="27028" y="37492"/>
                  <a:pt x="25128" y="37856"/>
                  <a:pt x="23244" y="37856"/>
                </a:cubicBezTo>
                <a:cubicBezTo>
                  <a:pt x="19440" y="37856"/>
                  <a:pt x="15702" y="36371"/>
                  <a:pt x="12907" y="33576"/>
                </a:cubicBezTo>
                <a:cubicBezTo>
                  <a:pt x="8728" y="29397"/>
                  <a:pt x="7478" y="23111"/>
                  <a:pt x="9740" y="17646"/>
                </a:cubicBezTo>
                <a:cubicBezTo>
                  <a:pt x="12002" y="12181"/>
                  <a:pt x="17324" y="8621"/>
                  <a:pt x="23241" y="8621"/>
                </a:cubicBezTo>
                <a:close/>
                <a:moveTo>
                  <a:pt x="23241" y="1"/>
                </a:moveTo>
                <a:cubicBezTo>
                  <a:pt x="10418" y="1"/>
                  <a:pt x="0" y="10419"/>
                  <a:pt x="0" y="23242"/>
                </a:cubicBezTo>
                <a:cubicBezTo>
                  <a:pt x="0" y="36053"/>
                  <a:pt x="10430" y="46471"/>
                  <a:pt x="23241" y="46471"/>
                </a:cubicBezTo>
                <a:cubicBezTo>
                  <a:pt x="36053" y="46471"/>
                  <a:pt x="46471" y="36053"/>
                  <a:pt x="46471" y="23242"/>
                </a:cubicBezTo>
                <a:cubicBezTo>
                  <a:pt x="46471" y="10419"/>
                  <a:pt x="36053" y="1"/>
                  <a:pt x="23241"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6"/>
          <p:cNvSpPr/>
          <p:nvPr/>
        </p:nvSpPr>
        <p:spPr>
          <a:xfrm>
            <a:off x="14516438" y="5624300"/>
            <a:ext cx="95875" cy="81950"/>
          </a:xfrm>
          <a:custGeom>
            <a:avLst/>
            <a:gdLst/>
            <a:ahLst/>
            <a:cxnLst/>
            <a:rect l="l" t="t" r="r" b="b"/>
            <a:pathLst>
              <a:path w="3835" h="3278" extrusionOk="0">
                <a:moveTo>
                  <a:pt x="2191" y="1"/>
                </a:moveTo>
                <a:cubicBezTo>
                  <a:pt x="739" y="1"/>
                  <a:pt x="0" y="1763"/>
                  <a:pt x="1036" y="2799"/>
                </a:cubicBezTo>
                <a:cubicBezTo>
                  <a:pt x="1370" y="3129"/>
                  <a:pt x="1780" y="3277"/>
                  <a:pt x="2182" y="3277"/>
                </a:cubicBezTo>
                <a:cubicBezTo>
                  <a:pt x="3026" y="3277"/>
                  <a:pt x="3834" y="2624"/>
                  <a:pt x="3834" y="1632"/>
                </a:cubicBezTo>
                <a:cubicBezTo>
                  <a:pt x="3834" y="727"/>
                  <a:pt x="3096" y="1"/>
                  <a:pt x="2191"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6"/>
          <p:cNvSpPr/>
          <p:nvPr/>
        </p:nvSpPr>
        <p:spPr>
          <a:xfrm>
            <a:off x="19945688" y="4144950"/>
            <a:ext cx="95575" cy="82075"/>
          </a:xfrm>
          <a:custGeom>
            <a:avLst/>
            <a:gdLst/>
            <a:ahLst/>
            <a:cxnLst/>
            <a:rect l="l" t="t" r="r" b="b"/>
            <a:pathLst>
              <a:path w="3823" h="3283" extrusionOk="0">
                <a:moveTo>
                  <a:pt x="2191" y="1"/>
                </a:moveTo>
                <a:cubicBezTo>
                  <a:pt x="727" y="1"/>
                  <a:pt x="0" y="1763"/>
                  <a:pt x="1024" y="2799"/>
                </a:cubicBezTo>
                <a:cubicBezTo>
                  <a:pt x="1359" y="3133"/>
                  <a:pt x="1770" y="3283"/>
                  <a:pt x="2172" y="3283"/>
                </a:cubicBezTo>
                <a:cubicBezTo>
                  <a:pt x="3015" y="3283"/>
                  <a:pt x="3822" y="2627"/>
                  <a:pt x="3822" y="1644"/>
                </a:cubicBezTo>
                <a:cubicBezTo>
                  <a:pt x="3822" y="739"/>
                  <a:pt x="3096" y="1"/>
                  <a:pt x="2191"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6"/>
          <p:cNvSpPr/>
          <p:nvPr/>
        </p:nvSpPr>
        <p:spPr>
          <a:xfrm>
            <a:off x="20424013" y="5020075"/>
            <a:ext cx="95575" cy="81825"/>
          </a:xfrm>
          <a:custGeom>
            <a:avLst/>
            <a:gdLst/>
            <a:ahLst/>
            <a:cxnLst/>
            <a:rect l="l" t="t" r="r" b="b"/>
            <a:pathLst>
              <a:path w="3823" h="3273" extrusionOk="0">
                <a:moveTo>
                  <a:pt x="2191" y="0"/>
                </a:moveTo>
                <a:cubicBezTo>
                  <a:pt x="727" y="0"/>
                  <a:pt x="1" y="1762"/>
                  <a:pt x="1037" y="2786"/>
                </a:cubicBezTo>
                <a:cubicBezTo>
                  <a:pt x="1369" y="3122"/>
                  <a:pt x="1779" y="3273"/>
                  <a:pt x="2181" y="3273"/>
                </a:cubicBezTo>
                <a:cubicBezTo>
                  <a:pt x="3019" y="3273"/>
                  <a:pt x="3823" y="2620"/>
                  <a:pt x="3823" y="1631"/>
                </a:cubicBezTo>
                <a:cubicBezTo>
                  <a:pt x="3823" y="726"/>
                  <a:pt x="3096" y="0"/>
                  <a:pt x="2191"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6"/>
          <p:cNvSpPr/>
          <p:nvPr/>
        </p:nvSpPr>
        <p:spPr>
          <a:xfrm>
            <a:off x="18142188" y="2668575"/>
            <a:ext cx="95575" cy="81850"/>
          </a:xfrm>
          <a:custGeom>
            <a:avLst/>
            <a:gdLst/>
            <a:ahLst/>
            <a:cxnLst/>
            <a:rect l="l" t="t" r="r" b="b"/>
            <a:pathLst>
              <a:path w="3823" h="3274" extrusionOk="0">
                <a:moveTo>
                  <a:pt x="2191" y="1"/>
                </a:moveTo>
                <a:cubicBezTo>
                  <a:pt x="727" y="1"/>
                  <a:pt x="0" y="1763"/>
                  <a:pt x="1036" y="2787"/>
                </a:cubicBezTo>
                <a:cubicBezTo>
                  <a:pt x="1369" y="3123"/>
                  <a:pt x="1779" y="3274"/>
                  <a:pt x="2181" y="3274"/>
                </a:cubicBezTo>
                <a:cubicBezTo>
                  <a:pt x="3018" y="3274"/>
                  <a:pt x="3822" y="2621"/>
                  <a:pt x="3822" y="1632"/>
                </a:cubicBezTo>
                <a:cubicBezTo>
                  <a:pt x="3822" y="727"/>
                  <a:pt x="3096" y="1"/>
                  <a:pt x="2191"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6"/>
          <p:cNvSpPr/>
          <p:nvPr/>
        </p:nvSpPr>
        <p:spPr>
          <a:xfrm>
            <a:off x="20235888" y="2956425"/>
            <a:ext cx="95575" cy="82075"/>
          </a:xfrm>
          <a:custGeom>
            <a:avLst/>
            <a:gdLst/>
            <a:ahLst/>
            <a:cxnLst/>
            <a:rect l="l" t="t" r="r" b="b"/>
            <a:pathLst>
              <a:path w="3823" h="3283" extrusionOk="0">
                <a:moveTo>
                  <a:pt x="2192" y="0"/>
                </a:moveTo>
                <a:cubicBezTo>
                  <a:pt x="727" y="0"/>
                  <a:pt x="1" y="1762"/>
                  <a:pt x="1037" y="2798"/>
                </a:cubicBezTo>
                <a:cubicBezTo>
                  <a:pt x="1368" y="3133"/>
                  <a:pt x="1776" y="3282"/>
                  <a:pt x="2176" y="3282"/>
                </a:cubicBezTo>
                <a:cubicBezTo>
                  <a:pt x="3016" y="3282"/>
                  <a:pt x="3823" y="2626"/>
                  <a:pt x="3823" y="1643"/>
                </a:cubicBezTo>
                <a:cubicBezTo>
                  <a:pt x="3823" y="738"/>
                  <a:pt x="3097" y="0"/>
                  <a:pt x="2192"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6"/>
          <p:cNvSpPr/>
          <p:nvPr/>
        </p:nvSpPr>
        <p:spPr>
          <a:xfrm>
            <a:off x="17097713" y="5061150"/>
            <a:ext cx="81875" cy="81575"/>
          </a:xfrm>
          <a:custGeom>
            <a:avLst/>
            <a:gdLst/>
            <a:ahLst/>
            <a:cxnLst/>
            <a:rect l="l" t="t" r="r" b="b"/>
            <a:pathLst>
              <a:path w="3275" h="3263" extrusionOk="0">
                <a:moveTo>
                  <a:pt x="1632" y="0"/>
                </a:moveTo>
                <a:cubicBezTo>
                  <a:pt x="727" y="0"/>
                  <a:pt x="0" y="726"/>
                  <a:pt x="0" y="1631"/>
                </a:cubicBezTo>
                <a:cubicBezTo>
                  <a:pt x="0" y="2536"/>
                  <a:pt x="727" y="3262"/>
                  <a:pt x="1632" y="3262"/>
                </a:cubicBezTo>
                <a:cubicBezTo>
                  <a:pt x="2536" y="3262"/>
                  <a:pt x="3275" y="2536"/>
                  <a:pt x="3275" y="1631"/>
                </a:cubicBezTo>
                <a:cubicBezTo>
                  <a:pt x="3275" y="726"/>
                  <a:pt x="2536" y="0"/>
                  <a:pt x="1632"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6"/>
          <p:cNvSpPr/>
          <p:nvPr/>
        </p:nvSpPr>
        <p:spPr>
          <a:xfrm>
            <a:off x="18182963" y="5264450"/>
            <a:ext cx="95875" cy="82075"/>
          </a:xfrm>
          <a:custGeom>
            <a:avLst/>
            <a:gdLst/>
            <a:ahLst/>
            <a:cxnLst/>
            <a:rect l="l" t="t" r="r" b="b"/>
            <a:pathLst>
              <a:path w="3835" h="3283" extrusionOk="0">
                <a:moveTo>
                  <a:pt x="2191" y="0"/>
                </a:moveTo>
                <a:cubicBezTo>
                  <a:pt x="739" y="0"/>
                  <a:pt x="1" y="1762"/>
                  <a:pt x="1036" y="2798"/>
                </a:cubicBezTo>
                <a:cubicBezTo>
                  <a:pt x="1371" y="3133"/>
                  <a:pt x="1782" y="3282"/>
                  <a:pt x="2184" y="3282"/>
                </a:cubicBezTo>
                <a:cubicBezTo>
                  <a:pt x="3027" y="3282"/>
                  <a:pt x="3834" y="2626"/>
                  <a:pt x="3834" y="1643"/>
                </a:cubicBezTo>
                <a:cubicBezTo>
                  <a:pt x="3834" y="738"/>
                  <a:pt x="3096" y="0"/>
                  <a:pt x="2191"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6"/>
          <p:cNvSpPr/>
          <p:nvPr/>
        </p:nvSpPr>
        <p:spPr>
          <a:xfrm>
            <a:off x="16570263" y="5154600"/>
            <a:ext cx="39325" cy="33900"/>
          </a:xfrm>
          <a:custGeom>
            <a:avLst/>
            <a:gdLst/>
            <a:ahLst/>
            <a:cxnLst/>
            <a:rect l="l" t="t" r="r" b="b"/>
            <a:pathLst>
              <a:path w="1573" h="1356" extrusionOk="0">
                <a:moveTo>
                  <a:pt x="893" y="1"/>
                </a:moveTo>
                <a:cubicBezTo>
                  <a:pt x="298" y="1"/>
                  <a:pt x="0" y="727"/>
                  <a:pt x="417" y="1156"/>
                </a:cubicBezTo>
                <a:cubicBezTo>
                  <a:pt x="555" y="1294"/>
                  <a:pt x="724" y="1355"/>
                  <a:pt x="890" y="1355"/>
                </a:cubicBezTo>
                <a:cubicBezTo>
                  <a:pt x="1238" y="1355"/>
                  <a:pt x="1572" y="1083"/>
                  <a:pt x="1572" y="679"/>
                </a:cubicBezTo>
                <a:cubicBezTo>
                  <a:pt x="1572" y="310"/>
                  <a:pt x="1274" y="1"/>
                  <a:pt x="893"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6"/>
          <p:cNvSpPr/>
          <p:nvPr/>
        </p:nvSpPr>
        <p:spPr>
          <a:xfrm>
            <a:off x="16299088" y="4312825"/>
            <a:ext cx="39325" cy="33675"/>
          </a:xfrm>
          <a:custGeom>
            <a:avLst/>
            <a:gdLst/>
            <a:ahLst/>
            <a:cxnLst/>
            <a:rect l="l" t="t" r="r" b="b"/>
            <a:pathLst>
              <a:path w="1573" h="1347" extrusionOk="0">
                <a:moveTo>
                  <a:pt x="906" y="1"/>
                </a:moveTo>
                <a:cubicBezTo>
                  <a:pt x="299" y="1"/>
                  <a:pt x="1" y="727"/>
                  <a:pt x="430" y="1144"/>
                </a:cubicBezTo>
                <a:cubicBezTo>
                  <a:pt x="566" y="1284"/>
                  <a:pt x="735" y="1346"/>
                  <a:pt x="901" y="1346"/>
                </a:cubicBezTo>
                <a:cubicBezTo>
                  <a:pt x="1243" y="1346"/>
                  <a:pt x="1573" y="1080"/>
                  <a:pt x="1573" y="680"/>
                </a:cubicBezTo>
                <a:cubicBezTo>
                  <a:pt x="1573" y="299"/>
                  <a:pt x="1275" y="1"/>
                  <a:pt x="906" y="1"/>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6"/>
          <p:cNvSpPr/>
          <p:nvPr/>
        </p:nvSpPr>
        <p:spPr>
          <a:xfrm>
            <a:off x="18256188" y="3314800"/>
            <a:ext cx="39325" cy="33650"/>
          </a:xfrm>
          <a:custGeom>
            <a:avLst/>
            <a:gdLst/>
            <a:ahLst/>
            <a:cxnLst/>
            <a:rect l="l" t="t" r="r" b="b"/>
            <a:pathLst>
              <a:path w="1573" h="1346" extrusionOk="0">
                <a:moveTo>
                  <a:pt x="905" y="0"/>
                </a:moveTo>
                <a:cubicBezTo>
                  <a:pt x="298" y="0"/>
                  <a:pt x="0" y="727"/>
                  <a:pt x="429" y="1143"/>
                </a:cubicBezTo>
                <a:cubicBezTo>
                  <a:pt x="565" y="1283"/>
                  <a:pt x="733" y="1345"/>
                  <a:pt x="899" y="1345"/>
                </a:cubicBezTo>
                <a:cubicBezTo>
                  <a:pt x="1242" y="1345"/>
                  <a:pt x="1572" y="1077"/>
                  <a:pt x="1572" y="667"/>
                </a:cubicBezTo>
                <a:cubicBezTo>
                  <a:pt x="1572" y="298"/>
                  <a:pt x="1274" y="0"/>
                  <a:pt x="905"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6"/>
          <p:cNvSpPr/>
          <p:nvPr/>
        </p:nvSpPr>
        <p:spPr>
          <a:xfrm>
            <a:off x="18836913" y="3331475"/>
            <a:ext cx="39325" cy="33875"/>
          </a:xfrm>
          <a:custGeom>
            <a:avLst/>
            <a:gdLst/>
            <a:ahLst/>
            <a:cxnLst/>
            <a:rect l="l" t="t" r="r" b="b"/>
            <a:pathLst>
              <a:path w="1573" h="1355" extrusionOk="0">
                <a:moveTo>
                  <a:pt x="894" y="0"/>
                </a:moveTo>
                <a:cubicBezTo>
                  <a:pt x="298" y="0"/>
                  <a:pt x="1" y="726"/>
                  <a:pt x="417" y="1155"/>
                </a:cubicBezTo>
                <a:cubicBezTo>
                  <a:pt x="555" y="1293"/>
                  <a:pt x="724" y="1355"/>
                  <a:pt x="890" y="1355"/>
                </a:cubicBezTo>
                <a:cubicBezTo>
                  <a:pt x="1238" y="1355"/>
                  <a:pt x="1572" y="1082"/>
                  <a:pt x="1572" y="679"/>
                </a:cubicBezTo>
                <a:cubicBezTo>
                  <a:pt x="1572" y="310"/>
                  <a:pt x="1263" y="0"/>
                  <a:pt x="894"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6"/>
          <p:cNvSpPr/>
          <p:nvPr/>
        </p:nvSpPr>
        <p:spPr>
          <a:xfrm>
            <a:off x="19487588" y="4210150"/>
            <a:ext cx="39325" cy="33650"/>
          </a:xfrm>
          <a:custGeom>
            <a:avLst/>
            <a:gdLst/>
            <a:ahLst/>
            <a:cxnLst/>
            <a:rect l="l" t="t" r="r" b="b"/>
            <a:pathLst>
              <a:path w="1573" h="1346" extrusionOk="0">
                <a:moveTo>
                  <a:pt x="894" y="0"/>
                </a:moveTo>
                <a:cubicBezTo>
                  <a:pt x="298" y="0"/>
                  <a:pt x="1" y="727"/>
                  <a:pt x="417" y="1143"/>
                </a:cubicBezTo>
                <a:cubicBezTo>
                  <a:pt x="557" y="1283"/>
                  <a:pt x="728" y="1345"/>
                  <a:pt x="895" y="1345"/>
                </a:cubicBezTo>
                <a:cubicBezTo>
                  <a:pt x="1242" y="1345"/>
                  <a:pt x="1572" y="1077"/>
                  <a:pt x="1572" y="667"/>
                </a:cubicBezTo>
                <a:cubicBezTo>
                  <a:pt x="1572" y="298"/>
                  <a:pt x="1263" y="0"/>
                  <a:pt x="894"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6"/>
          <p:cNvSpPr/>
          <p:nvPr/>
        </p:nvSpPr>
        <p:spPr>
          <a:xfrm>
            <a:off x="20598438" y="4892375"/>
            <a:ext cx="39325" cy="33650"/>
          </a:xfrm>
          <a:custGeom>
            <a:avLst/>
            <a:gdLst/>
            <a:ahLst/>
            <a:cxnLst/>
            <a:rect l="l" t="t" r="r" b="b"/>
            <a:pathLst>
              <a:path w="1573" h="1346" extrusionOk="0">
                <a:moveTo>
                  <a:pt x="906" y="0"/>
                </a:moveTo>
                <a:cubicBezTo>
                  <a:pt x="298" y="0"/>
                  <a:pt x="1" y="727"/>
                  <a:pt x="429" y="1143"/>
                </a:cubicBezTo>
                <a:cubicBezTo>
                  <a:pt x="565" y="1283"/>
                  <a:pt x="733" y="1345"/>
                  <a:pt x="899" y="1345"/>
                </a:cubicBezTo>
                <a:cubicBezTo>
                  <a:pt x="1242" y="1345"/>
                  <a:pt x="1572" y="1077"/>
                  <a:pt x="1572" y="667"/>
                </a:cubicBezTo>
                <a:cubicBezTo>
                  <a:pt x="1572" y="298"/>
                  <a:pt x="1275" y="0"/>
                  <a:pt x="906"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6"/>
          <p:cNvSpPr/>
          <p:nvPr/>
        </p:nvSpPr>
        <p:spPr>
          <a:xfrm>
            <a:off x="19743963" y="5044175"/>
            <a:ext cx="39525" cy="33650"/>
          </a:xfrm>
          <a:custGeom>
            <a:avLst/>
            <a:gdLst/>
            <a:ahLst/>
            <a:cxnLst/>
            <a:rect l="l" t="t" r="r" b="b"/>
            <a:pathLst>
              <a:path w="1581" h="1346" extrusionOk="0">
                <a:moveTo>
                  <a:pt x="887" y="0"/>
                </a:moveTo>
                <a:cubicBezTo>
                  <a:pt x="302" y="0"/>
                  <a:pt x="0" y="718"/>
                  <a:pt x="426" y="1143"/>
                </a:cubicBezTo>
                <a:cubicBezTo>
                  <a:pt x="565" y="1283"/>
                  <a:pt x="736" y="1346"/>
                  <a:pt x="903" y="1346"/>
                </a:cubicBezTo>
                <a:cubicBezTo>
                  <a:pt x="1250" y="1346"/>
                  <a:pt x="1580" y="1077"/>
                  <a:pt x="1580" y="667"/>
                </a:cubicBezTo>
                <a:cubicBezTo>
                  <a:pt x="1580" y="298"/>
                  <a:pt x="1283" y="0"/>
                  <a:pt x="902" y="0"/>
                </a:cubicBezTo>
                <a:cubicBezTo>
                  <a:pt x="897" y="0"/>
                  <a:pt x="892" y="0"/>
                  <a:pt x="887"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6"/>
          <p:cNvSpPr/>
          <p:nvPr/>
        </p:nvSpPr>
        <p:spPr>
          <a:xfrm>
            <a:off x="17906738" y="5346300"/>
            <a:ext cx="39325" cy="33750"/>
          </a:xfrm>
          <a:custGeom>
            <a:avLst/>
            <a:gdLst/>
            <a:ahLst/>
            <a:cxnLst/>
            <a:rect l="l" t="t" r="r" b="b"/>
            <a:pathLst>
              <a:path w="1573" h="1350" extrusionOk="0">
                <a:moveTo>
                  <a:pt x="894" y="0"/>
                </a:moveTo>
                <a:cubicBezTo>
                  <a:pt x="298" y="0"/>
                  <a:pt x="1" y="727"/>
                  <a:pt x="417" y="1155"/>
                </a:cubicBezTo>
                <a:cubicBezTo>
                  <a:pt x="555" y="1289"/>
                  <a:pt x="724" y="1349"/>
                  <a:pt x="890" y="1349"/>
                </a:cubicBezTo>
                <a:cubicBezTo>
                  <a:pt x="1238" y="1349"/>
                  <a:pt x="1572" y="1083"/>
                  <a:pt x="1572" y="679"/>
                </a:cubicBezTo>
                <a:cubicBezTo>
                  <a:pt x="1572" y="310"/>
                  <a:pt x="1275" y="0"/>
                  <a:pt x="894"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6"/>
          <p:cNvSpPr/>
          <p:nvPr/>
        </p:nvSpPr>
        <p:spPr>
          <a:xfrm>
            <a:off x="17519788" y="5689200"/>
            <a:ext cx="39600" cy="33875"/>
          </a:xfrm>
          <a:custGeom>
            <a:avLst/>
            <a:gdLst/>
            <a:ahLst/>
            <a:cxnLst/>
            <a:rect l="l" t="t" r="r" b="b"/>
            <a:pathLst>
              <a:path w="1584" h="1355" extrusionOk="0">
                <a:moveTo>
                  <a:pt x="905" y="0"/>
                </a:moveTo>
                <a:cubicBezTo>
                  <a:pt x="310" y="0"/>
                  <a:pt x="0" y="727"/>
                  <a:pt x="429" y="1155"/>
                </a:cubicBezTo>
                <a:cubicBezTo>
                  <a:pt x="567" y="1293"/>
                  <a:pt x="736" y="1355"/>
                  <a:pt x="902" y="1355"/>
                </a:cubicBezTo>
                <a:cubicBezTo>
                  <a:pt x="1250" y="1355"/>
                  <a:pt x="1584" y="1082"/>
                  <a:pt x="1584" y="679"/>
                </a:cubicBezTo>
                <a:cubicBezTo>
                  <a:pt x="1584" y="310"/>
                  <a:pt x="1274" y="0"/>
                  <a:pt x="905"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6"/>
          <p:cNvSpPr/>
          <p:nvPr/>
        </p:nvSpPr>
        <p:spPr>
          <a:xfrm>
            <a:off x="19710238" y="2349800"/>
            <a:ext cx="39625" cy="33950"/>
          </a:xfrm>
          <a:custGeom>
            <a:avLst/>
            <a:gdLst/>
            <a:ahLst/>
            <a:cxnLst/>
            <a:rect l="l" t="t" r="r" b="b"/>
            <a:pathLst>
              <a:path w="1585" h="1358" extrusionOk="0">
                <a:moveTo>
                  <a:pt x="905" y="0"/>
                </a:moveTo>
                <a:cubicBezTo>
                  <a:pt x="310" y="0"/>
                  <a:pt x="1" y="727"/>
                  <a:pt x="429" y="1155"/>
                </a:cubicBezTo>
                <a:cubicBezTo>
                  <a:pt x="569" y="1295"/>
                  <a:pt x="740" y="1357"/>
                  <a:pt x="907" y="1357"/>
                </a:cubicBezTo>
                <a:cubicBezTo>
                  <a:pt x="1254" y="1357"/>
                  <a:pt x="1584" y="1089"/>
                  <a:pt x="1584" y="679"/>
                </a:cubicBezTo>
                <a:cubicBezTo>
                  <a:pt x="1584" y="310"/>
                  <a:pt x="1274" y="0"/>
                  <a:pt x="905" y="0"/>
                </a:cubicBezTo>
                <a:close/>
              </a:path>
            </a:pathLst>
          </a:custGeom>
          <a:solidFill>
            <a:srgbClr val="BCD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6"/>
          <p:cNvSpPr txBox="1">
            <a:spLocks noGrp="1"/>
          </p:cNvSpPr>
          <p:nvPr>
            <p:ph type="title" idx="15"/>
          </p:nvPr>
        </p:nvSpPr>
        <p:spPr>
          <a:xfrm>
            <a:off x="1705150" y="0"/>
            <a:ext cx="5733900" cy="1144200"/>
          </a:xfrm>
          <a:prstGeom prst="rect">
            <a:avLst/>
          </a:prstGeom>
          <a:solidFill>
            <a:schemeClr val="accent5"/>
          </a:solidFill>
        </p:spPr>
        <p:txBody>
          <a:bodyPr spcFirstLastPara="1" wrap="square" lIns="90000" tIns="270000" rIns="91425" bIns="0" anchor="ctr" anchorCtr="0">
            <a:noAutofit/>
          </a:bodyPr>
          <a:lstStyle>
            <a:lvl1pPr lvl="0" algn="ctr" rtl="0">
              <a:spcBef>
                <a:spcPts val="0"/>
              </a:spcBef>
              <a:spcAft>
                <a:spcPts val="0"/>
              </a:spcAft>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98" name="Google Shape;298;p16"/>
          <p:cNvSpPr/>
          <p:nvPr/>
        </p:nvSpPr>
        <p:spPr>
          <a:xfrm>
            <a:off x="713225" y="4857900"/>
            <a:ext cx="7717554" cy="285601"/>
          </a:xfrm>
          <a:custGeom>
            <a:avLst/>
            <a:gdLst/>
            <a:ahLst/>
            <a:cxnLst/>
            <a:rect l="l" t="t" r="r" b="b"/>
            <a:pathLst>
              <a:path w="20116" h="2837" extrusionOk="0">
                <a:moveTo>
                  <a:pt x="1" y="1"/>
                </a:moveTo>
                <a:lnTo>
                  <a:pt x="1" y="2836"/>
                </a:lnTo>
                <a:lnTo>
                  <a:pt x="20115" y="2836"/>
                </a:lnTo>
                <a:lnTo>
                  <a:pt x="201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6"/>
          <p:cNvSpPr/>
          <p:nvPr/>
        </p:nvSpPr>
        <p:spPr>
          <a:xfrm>
            <a:off x="572176"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6"/>
          <p:cNvSpPr/>
          <p:nvPr/>
        </p:nvSpPr>
        <p:spPr>
          <a:xfrm>
            <a:off x="7998002"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6"/>
          <p:cNvSpPr/>
          <p:nvPr/>
        </p:nvSpPr>
        <p:spPr>
          <a:xfrm>
            <a:off x="-5"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6"/>
          <p:cNvSpPr/>
          <p:nvPr/>
        </p:nvSpPr>
        <p:spPr>
          <a:xfrm>
            <a:off x="8570178"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6"/>
          <p:cNvSpPr/>
          <p:nvPr/>
        </p:nvSpPr>
        <p:spPr>
          <a:xfrm>
            <a:off x="1137744"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6"/>
          <p:cNvSpPr/>
          <p:nvPr/>
        </p:nvSpPr>
        <p:spPr>
          <a:xfrm>
            <a:off x="7428019"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hree Columns">
  <p:cSld name="TITLE_AND_BODY_1_2">
    <p:spTree>
      <p:nvGrpSpPr>
        <p:cNvPr id="1" name="Shape 331"/>
        <p:cNvGrpSpPr/>
        <p:nvPr/>
      </p:nvGrpSpPr>
      <p:grpSpPr>
        <a:xfrm>
          <a:off x="0" y="0"/>
          <a:ext cx="0" cy="0"/>
          <a:chOff x="0" y="0"/>
          <a:chExt cx="0" cy="0"/>
        </a:xfrm>
      </p:grpSpPr>
      <p:sp>
        <p:nvSpPr>
          <p:cNvPr id="332" name="Google Shape;332;p18"/>
          <p:cNvSpPr txBox="1">
            <a:spLocks noGrp="1"/>
          </p:cNvSpPr>
          <p:nvPr>
            <p:ph type="title"/>
          </p:nvPr>
        </p:nvSpPr>
        <p:spPr>
          <a:xfrm>
            <a:off x="996225" y="3384010"/>
            <a:ext cx="1780500" cy="35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33" name="Google Shape;333;p18"/>
          <p:cNvSpPr txBox="1">
            <a:spLocks noGrp="1"/>
          </p:cNvSpPr>
          <p:nvPr>
            <p:ph type="subTitle" idx="1"/>
          </p:nvPr>
        </p:nvSpPr>
        <p:spPr>
          <a:xfrm>
            <a:off x="941600" y="3674070"/>
            <a:ext cx="1890000" cy="63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34" name="Google Shape;334;p18"/>
          <p:cNvSpPr txBox="1">
            <a:spLocks noGrp="1"/>
          </p:cNvSpPr>
          <p:nvPr>
            <p:ph type="title" idx="2"/>
          </p:nvPr>
        </p:nvSpPr>
        <p:spPr>
          <a:xfrm>
            <a:off x="3681746" y="3384010"/>
            <a:ext cx="1780500" cy="35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35" name="Google Shape;335;p18"/>
          <p:cNvSpPr txBox="1">
            <a:spLocks noGrp="1"/>
          </p:cNvSpPr>
          <p:nvPr>
            <p:ph type="subTitle" idx="3"/>
          </p:nvPr>
        </p:nvSpPr>
        <p:spPr>
          <a:xfrm>
            <a:off x="3627044" y="3674070"/>
            <a:ext cx="1890000" cy="63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36" name="Google Shape;336;p18"/>
          <p:cNvSpPr txBox="1">
            <a:spLocks noGrp="1"/>
          </p:cNvSpPr>
          <p:nvPr>
            <p:ph type="title" idx="4"/>
          </p:nvPr>
        </p:nvSpPr>
        <p:spPr>
          <a:xfrm>
            <a:off x="6367175" y="3384010"/>
            <a:ext cx="1780500" cy="35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000">
                <a:solidFill>
                  <a:schemeClr val="accent5"/>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337" name="Google Shape;337;p18"/>
          <p:cNvSpPr txBox="1">
            <a:spLocks noGrp="1"/>
          </p:cNvSpPr>
          <p:nvPr>
            <p:ph type="subTitle" idx="5"/>
          </p:nvPr>
        </p:nvSpPr>
        <p:spPr>
          <a:xfrm>
            <a:off x="6312499" y="3674070"/>
            <a:ext cx="1890000" cy="636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solidFill>
                  <a:schemeClr val="dk1"/>
                </a:solidFill>
              </a:defRPr>
            </a:lvl1pPr>
            <a:lvl2pPr lvl="1" algn="ctr" rtl="0">
              <a:lnSpc>
                <a:spcPct val="100000"/>
              </a:lnSpc>
              <a:spcBef>
                <a:spcPts val="160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38" name="Google Shape;338;p18"/>
          <p:cNvSpPr txBox="1">
            <a:spLocks noGrp="1"/>
          </p:cNvSpPr>
          <p:nvPr>
            <p:ph type="title" idx="6"/>
          </p:nvPr>
        </p:nvSpPr>
        <p:spPr>
          <a:xfrm>
            <a:off x="2855850" y="0"/>
            <a:ext cx="3432600" cy="1144200"/>
          </a:xfrm>
          <a:prstGeom prst="rect">
            <a:avLst/>
          </a:prstGeom>
          <a:solidFill>
            <a:schemeClr val="accent4"/>
          </a:solidFill>
        </p:spPr>
        <p:txBody>
          <a:bodyPr spcFirstLastPara="1" wrap="square" lIns="90000" tIns="270000" rIns="91425" bIns="0" anchor="ctr" anchorCtr="0">
            <a:noAutofit/>
          </a:bodyPr>
          <a:lstStyle>
            <a:lvl1pPr lvl="0" algn="ctr" rtl="0">
              <a:spcBef>
                <a:spcPts val="0"/>
              </a:spcBef>
              <a:spcAft>
                <a:spcPts val="0"/>
              </a:spcAft>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9" name="Google Shape;339;p18"/>
          <p:cNvSpPr/>
          <p:nvPr/>
        </p:nvSpPr>
        <p:spPr>
          <a:xfrm>
            <a:off x="7431282"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8"/>
          <p:cNvSpPr/>
          <p:nvPr/>
        </p:nvSpPr>
        <p:spPr>
          <a:xfrm>
            <a:off x="8575529" y="0"/>
            <a:ext cx="569835" cy="572174"/>
          </a:xfrm>
          <a:custGeom>
            <a:avLst/>
            <a:gdLst/>
            <a:ahLst/>
            <a:cxnLst/>
            <a:rect l="l" t="t" r="r" b="b"/>
            <a:pathLst>
              <a:path w="8040" h="8073" extrusionOk="0">
                <a:moveTo>
                  <a:pt x="1" y="0"/>
                </a:moveTo>
                <a:lnTo>
                  <a:pt x="1" y="8073"/>
                </a:lnTo>
                <a:lnTo>
                  <a:pt x="8040" y="8073"/>
                </a:lnTo>
                <a:lnTo>
                  <a:pt x="80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8"/>
          <p:cNvSpPr/>
          <p:nvPr/>
        </p:nvSpPr>
        <p:spPr>
          <a:xfrm>
            <a:off x="8001865" y="-35"/>
            <a:ext cx="572245" cy="572245"/>
          </a:xfrm>
          <a:custGeom>
            <a:avLst/>
            <a:gdLst/>
            <a:ahLst/>
            <a:cxnLst/>
            <a:rect l="l" t="t" r="r" b="b"/>
            <a:pathLst>
              <a:path w="8074" h="8074" extrusionOk="0">
                <a:moveTo>
                  <a:pt x="1" y="1"/>
                </a:moveTo>
                <a:lnTo>
                  <a:pt x="1" y="8073"/>
                </a:lnTo>
                <a:lnTo>
                  <a:pt x="8073" y="8073"/>
                </a:lnTo>
                <a:lnTo>
                  <a:pt x="8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8"/>
          <p:cNvSpPr/>
          <p:nvPr/>
        </p:nvSpPr>
        <p:spPr>
          <a:xfrm>
            <a:off x="2291"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8"/>
          <p:cNvSpPr/>
          <p:nvPr/>
        </p:nvSpPr>
        <p:spPr>
          <a:xfrm>
            <a:off x="572197" y="0"/>
            <a:ext cx="569835" cy="572174"/>
          </a:xfrm>
          <a:custGeom>
            <a:avLst/>
            <a:gdLst/>
            <a:ahLst/>
            <a:cxnLst/>
            <a:rect l="l" t="t" r="r" b="b"/>
            <a:pathLst>
              <a:path w="8040" h="8073" extrusionOk="0">
                <a:moveTo>
                  <a:pt x="1" y="0"/>
                </a:moveTo>
                <a:lnTo>
                  <a:pt x="1" y="8073"/>
                </a:lnTo>
                <a:lnTo>
                  <a:pt x="8040" y="8073"/>
                </a:lnTo>
                <a:lnTo>
                  <a:pt x="80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8"/>
          <p:cNvSpPr/>
          <p:nvPr/>
        </p:nvSpPr>
        <p:spPr>
          <a:xfrm>
            <a:off x="1713322" y="-35"/>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8"/>
          <p:cNvSpPr/>
          <p:nvPr/>
        </p:nvSpPr>
        <p:spPr>
          <a:xfrm>
            <a:off x="1142772" y="-35"/>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8"/>
          <p:cNvSpPr/>
          <p:nvPr/>
        </p:nvSpPr>
        <p:spPr>
          <a:xfrm>
            <a:off x="6863583" y="-35"/>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8"/>
          <p:cNvSpPr/>
          <p:nvPr/>
        </p:nvSpPr>
        <p:spPr>
          <a:xfrm rot="-5400000">
            <a:off x="2285847" y="-1151"/>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8"/>
          <p:cNvSpPr/>
          <p:nvPr/>
        </p:nvSpPr>
        <p:spPr>
          <a:xfrm rot="-5400000">
            <a:off x="2285847" y="569399"/>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8"/>
          <p:cNvSpPr/>
          <p:nvPr/>
        </p:nvSpPr>
        <p:spPr>
          <a:xfrm rot="-5400000">
            <a:off x="6291995" y="-1151"/>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8"/>
          <p:cNvSpPr/>
          <p:nvPr/>
        </p:nvSpPr>
        <p:spPr>
          <a:xfrm rot="-5400000">
            <a:off x="6291995" y="569399"/>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nly Title 1">
  <p:cSld name="CUSTOM_6">
    <p:spTree>
      <p:nvGrpSpPr>
        <p:cNvPr id="1" name="Shape 439"/>
        <p:cNvGrpSpPr/>
        <p:nvPr/>
      </p:nvGrpSpPr>
      <p:grpSpPr>
        <a:xfrm>
          <a:off x="0" y="0"/>
          <a:ext cx="0" cy="0"/>
          <a:chOff x="0" y="0"/>
          <a:chExt cx="0" cy="0"/>
        </a:xfrm>
      </p:grpSpPr>
      <p:sp>
        <p:nvSpPr>
          <p:cNvPr id="440" name="Google Shape;440;p23"/>
          <p:cNvSpPr txBox="1">
            <a:spLocks noGrp="1"/>
          </p:cNvSpPr>
          <p:nvPr>
            <p:ph type="title"/>
          </p:nvPr>
        </p:nvSpPr>
        <p:spPr>
          <a:xfrm>
            <a:off x="2279175" y="0"/>
            <a:ext cx="4585500" cy="1144200"/>
          </a:xfrm>
          <a:prstGeom prst="rect">
            <a:avLst/>
          </a:prstGeom>
          <a:solidFill>
            <a:schemeClr val="accent1"/>
          </a:solidFill>
        </p:spPr>
        <p:txBody>
          <a:bodyPr spcFirstLastPara="1" wrap="square" lIns="90000" tIns="270000" rIns="91425" bIns="0" anchor="ctr" anchorCtr="0">
            <a:noAutofit/>
          </a:bodyPr>
          <a:lstStyle>
            <a:lvl1pPr lvl="0" algn="ctr" rtl="0">
              <a:spcBef>
                <a:spcPts val="0"/>
              </a:spcBef>
              <a:spcAft>
                <a:spcPts val="0"/>
              </a:spcAft>
              <a:buClr>
                <a:schemeClr val="dk2"/>
              </a:buClr>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41" name="Google Shape;441;p23"/>
          <p:cNvSpPr/>
          <p:nvPr/>
        </p:nvSpPr>
        <p:spPr>
          <a:xfrm>
            <a:off x="8571820" y="572175"/>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3"/>
          <p:cNvSpPr/>
          <p:nvPr/>
        </p:nvSpPr>
        <p:spPr>
          <a:xfrm>
            <a:off x="577356"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3"/>
          <p:cNvSpPr/>
          <p:nvPr/>
        </p:nvSpPr>
        <p:spPr>
          <a:xfrm>
            <a:off x="5174"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3"/>
          <p:cNvSpPr/>
          <p:nvPr/>
        </p:nvSpPr>
        <p:spPr>
          <a:xfrm>
            <a:off x="8575358"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3"/>
          <p:cNvSpPr/>
          <p:nvPr/>
        </p:nvSpPr>
        <p:spPr>
          <a:xfrm>
            <a:off x="8003182"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3"/>
          <p:cNvSpPr/>
          <p:nvPr/>
        </p:nvSpPr>
        <p:spPr>
          <a:xfrm>
            <a:off x="5174" y="572175"/>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3"/>
          <p:cNvSpPr/>
          <p:nvPr/>
        </p:nvSpPr>
        <p:spPr>
          <a:xfrm>
            <a:off x="1147181"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3"/>
          <p:cNvSpPr/>
          <p:nvPr/>
        </p:nvSpPr>
        <p:spPr>
          <a:xfrm>
            <a:off x="7432407"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3"/>
          <p:cNvSpPr/>
          <p:nvPr/>
        </p:nvSpPr>
        <p:spPr>
          <a:xfrm>
            <a:off x="577356" y="572175"/>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3"/>
          <p:cNvSpPr/>
          <p:nvPr/>
        </p:nvSpPr>
        <p:spPr>
          <a:xfrm>
            <a:off x="8004343" y="572175"/>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3"/>
          <p:cNvSpPr/>
          <p:nvPr/>
        </p:nvSpPr>
        <p:spPr>
          <a:xfrm>
            <a:off x="8577007" y="114435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3"/>
          <p:cNvSpPr/>
          <p:nvPr/>
        </p:nvSpPr>
        <p:spPr>
          <a:xfrm>
            <a:off x="6343" y="114435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3"/>
          <p:cNvSpPr/>
          <p:nvPr/>
        </p:nvSpPr>
        <p:spPr>
          <a:xfrm>
            <a:off x="8571827" y="4568875"/>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3"/>
          <p:cNvSpPr/>
          <p:nvPr/>
        </p:nvSpPr>
        <p:spPr>
          <a:xfrm>
            <a:off x="2" y="4568875"/>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3"/>
          <p:cNvSpPr/>
          <p:nvPr/>
        </p:nvSpPr>
        <p:spPr>
          <a:xfrm>
            <a:off x="6864668"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3"/>
          <p:cNvSpPr/>
          <p:nvPr/>
        </p:nvSpPr>
        <p:spPr>
          <a:xfrm>
            <a:off x="1717031"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492"/>
        <p:cNvGrpSpPr/>
        <p:nvPr/>
      </p:nvGrpSpPr>
      <p:grpSpPr>
        <a:xfrm>
          <a:off x="0" y="0"/>
          <a:ext cx="0" cy="0"/>
          <a:chOff x="0" y="0"/>
          <a:chExt cx="0" cy="0"/>
        </a:xfrm>
      </p:grpSpPr>
      <p:sp>
        <p:nvSpPr>
          <p:cNvPr id="493" name="Google Shape;493;p27"/>
          <p:cNvSpPr/>
          <p:nvPr/>
        </p:nvSpPr>
        <p:spPr>
          <a:xfrm>
            <a:off x="572176"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7"/>
          <p:cNvSpPr/>
          <p:nvPr/>
        </p:nvSpPr>
        <p:spPr>
          <a:xfrm>
            <a:off x="-5"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7"/>
          <p:cNvSpPr/>
          <p:nvPr/>
        </p:nvSpPr>
        <p:spPr>
          <a:xfrm>
            <a:off x="8570178"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7"/>
          <p:cNvSpPr/>
          <p:nvPr/>
        </p:nvSpPr>
        <p:spPr>
          <a:xfrm>
            <a:off x="7998002"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7"/>
          <p:cNvSpPr/>
          <p:nvPr/>
        </p:nvSpPr>
        <p:spPr>
          <a:xfrm>
            <a:off x="8571351" y="399670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7"/>
          <p:cNvSpPr/>
          <p:nvPr/>
        </p:nvSpPr>
        <p:spPr>
          <a:xfrm>
            <a:off x="8570177" y="4568875"/>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7"/>
          <p:cNvSpPr/>
          <p:nvPr/>
        </p:nvSpPr>
        <p:spPr>
          <a:xfrm>
            <a:off x="1176" y="4568875"/>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7"/>
          <p:cNvSpPr/>
          <p:nvPr/>
        </p:nvSpPr>
        <p:spPr>
          <a:xfrm>
            <a:off x="7999176" y="4568875"/>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7"/>
          <p:cNvSpPr/>
          <p:nvPr/>
        </p:nvSpPr>
        <p:spPr>
          <a:xfrm>
            <a:off x="8570170" y="57210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7"/>
          <p:cNvSpPr/>
          <p:nvPr/>
        </p:nvSpPr>
        <p:spPr>
          <a:xfrm>
            <a:off x="6676" y="57210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7"/>
          <p:cNvSpPr/>
          <p:nvPr/>
        </p:nvSpPr>
        <p:spPr>
          <a:xfrm>
            <a:off x="1176" y="399670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7"/>
          <p:cNvSpPr/>
          <p:nvPr/>
        </p:nvSpPr>
        <p:spPr>
          <a:xfrm>
            <a:off x="570995" y="4568875"/>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8"/>
        <p:cNvGrpSpPr/>
        <p:nvPr/>
      </p:nvGrpSpPr>
      <p:grpSpPr>
        <a:xfrm>
          <a:off x="0" y="0"/>
          <a:ext cx="0" cy="0"/>
          <a:chOff x="0" y="0"/>
          <a:chExt cx="0" cy="0"/>
        </a:xfrm>
      </p:grpSpPr>
      <p:sp>
        <p:nvSpPr>
          <p:cNvPr id="39" name="Google Shape;39;p8"/>
          <p:cNvSpPr/>
          <p:nvPr/>
        </p:nvSpPr>
        <p:spPr>
          <a:xfrm flipH="1">
            <a:off x="1860825" y="-83950"/>
            <a:ext cx="7823400" cy="4096500"/>
          </a:xfrm>
          <a:prstGeom prst="roundRect">
            <a:avLst>
              <a:gd name="adj" fmla="val 16667"/>
            </a:avLst>
          </a:prstGeom>
          <a:solidFill>
            <a:schemeClr val="lt2">
              <a:alpha val="6067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8"/>
          <p:cNvSpPr/>
          <p:nvPr/>
        </p:nvSpPr>
        <p:spPr>
          <a:xfrm flipH="1">
            <a:off x="-355425" y="2689375"/>
            <a:ext cx="2915400" cy="1835400"/>
          </a:xfrm>
          <a:prstGeom prst="roundRect">
            <a:avLst>
              <a:gd name="adj" fmla="val 16667"/>
            </a:avLst>
          </a:prstGeom>
          <a:solidFill>
            <a:schemeClr val="accent3">
              <a:alpha val="528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8"/>
          <p:cNvSpPr/>
          <p:nvPr/>
        </p:nvSpPr>
        <p:spPr>
          <a:xfrm rot="-5400000" flipH="1">
            <a:off x="6573275" y="4327150"/>
            <a:ext cx="2111400" cy="1952400"/>
          </a:xfrm>
          <a:prstGeom prst="roundRect">
            <a:avLst>
              <a:gd name="adj" fmla="val 16667"/>
            </a:avLst>
          </a:prstGeom>
          <a:solidFill>
            <a:schemeClr val="accent3">
              <a:alpha val="528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8"/>
          <p:cNvSpPr txBox="1">
            <a:spLocks noGrp="1"/>
          </p:cNvSpPr>
          <p:nvPr>
            <p:ph type="title"/>
          </p:nvPr>
        </p:nvSpPr>
        <p:spPr>
          <a:xfrm>
            <a:off x="2961225" y="997550"/>
            <a:ext cx="3739800" cy="19269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6000">
                <a:solidFill>
                  <a:schemeClr val="lt1"/>
                </a:solidFill>
              </a:defRPr>
            </a:lvl1pPr>
            <a:lvl2pPr lvl="1">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2pPr>
            <a:lvl3pPr lvl="2">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3pPr>
            <a:lvl4pPr lvl="3">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4pPr>
            <a:lvl5pPr lvl="4">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5pPr>
            <a:lvl6pPr lvl="5">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6pPr>
            <a:lvl7pPr lvl="6">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7pPr>
            <a:lvl8pPr lvl="7">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8pPr>
            <a:lvl9pPr lvl="8">
              <a:spcBef>
                <a:spcPts val="0"/>
              </a:spcBef>
              <a:spcAft>
                <a:spcPts val="0"/>
              </a:spcAft>
              <a:buClr>
                <a:schemeClr val="lt1"/>
              </a:buClr>
              <a:buSzPts val="4800"/>
              <a:buFont typeface="Thasadith"/>
              <a:buNone/>
              <a:defRPr sz="4800">
                <a:solidFill>
                  <a:schemeClr val="lt1"/>
                </a:solidFill>
                <a:latin typeface="Thasadith"/>
                <a:ea typeface="Thasadith"/>
                <a:cs typeface="Thasadith"/>
                <a:sym typeface="Thasadith"/>
              </a:defRPr>
            </a:lvl9pPr>
          </a:lstStyle>
          <a:p>
            <a:endParaRPr/>
          </a:p>
        </p:txBody>
      </p:sp>
    </p:spTree>
    <p:extLst>
      <p:ext uri="{BB962C8B-B14F-4D97-AF65-F5344CB8AC3E}">
        <p14:creationId xmlns:p14="http://schemas.microsoft.com/office/powerpoint/2010/main" val="9668782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5"/>
        </a:solidFill>
        <a:effectLst/>
      </p:bgPr>
    </p:bg>
    <p:spTree>
      <p:nvGrpSpPr>
        <p:cNvPr id="1" name="Shape 44"/>
        <p:cNvGrpSpPr/>
        <p:nvPr/>
      </p:nvGrpSpPr>
      <p:grpSpPr>
        <a:xfrm>
          <a:off x="0" y="0"/>
          <a:ext cx="0" cy="0"/>
          <a:chOff x="0" y="0"/>
          <a:chExt cx="0" cy="0"/>
        </a:xfrm>
      </p:grpSpPr>
      <p:sp>
        <p:nvSpPr>
          <p:cNvPr id="45" name="Google Shape;45;p3"/>
          <p:cNvSpPr/>
          <p:nvPr/>
        </p:nvSpPr>
        <p:spPr>
          <a:xfrm>
            <a:off x="3446550" y="572175"/>
            <a:ext cx="2245800" cy="224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oogle Shape;46;p3"/>
          <p:cNvGrpSpPr/>
          <p:nvPr/>
        </p:nvGrpSpPr>
        <p:grpSpPr>
          <a:xfrm>
            <a:off x="0" y="0"/>
            <a:ext cx="9150649" cy="2286311"/>
            <a:chOff x="0" y="0"/>
            <a:chExt cx="9150649" cy="2286311"/>
          </a:xfrm>
        </p:grpSpPr>
        <p:sp>
          <p:nvSpPr>
            <p:cNvPr id="47" name="Google Shape;47;p3"/>
            <p:cNvSpPr/>
            <p:nvPr/>
          </p:nvSpPr>
          <p:spPr>
            <a:xfrm>
              <a:off x="0"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3"/>
            <p:cNvSpPr/>
            <p:nvPr/>
          </p:nvSpPr>
          <p:spPr>
            <a:xfrm>
              <a:off x="0"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1144175" y="1714066"/>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8578475"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8578475"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7427550" y="1714066"/>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6849291"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723250"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72150" y="572175"/>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8002987" y="572175"/>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3"/>
          <p:cNvSpPr txBox="1">
            <a:spLocks noGrp="1"/>
          </p:cNvSpPr>
          <p:nvPr>
            <p:ph type="title"/>
          </p:nvPr>
        </p:nvSpPr>
        <p:spPr>
          <a:xfrm>
            <a:off x="2099700" y="3011425"/>
            <a:ext cx="4944600" cy="6063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2"/>
              </a:buClr>
              <a:buSzPts val="3600"/>
              <a:buNone/>
              <a:defRPr sz="3800">
                <a:solidFill>
                  <a:schemeClr val="lt1"/>
                </a:solidFill>
              </a:defRPr>
            </a:lvl1pPr>
            <a:lvl2pPr lvl="1" algn="ctr">
              <a:spcBef>
                <a:spcPts val="0"/>
              </a:spcBef>
              <a:spcAft>
                <a:spcPts val="0"/>
              </a:spcAft>
              <a:buClr>
                <a:schemeClr val="accent2"/>
              </a:buClr>
              <a:buSzPts val="3600"/>
              <a:buNone/>
              <a:defRPr sz="3600">
                <a:solidFill>
                  <a:schemeClr val="accent2"/>
                </a:solidFill>
              </a:defRPr>
            </a:lvl2pPr>
            <a:lvl3pPr lvl="2" algn="ctr">
              <a:spcBef>
                <a:spcPts val="0"/>
              </a:spcBef>
              <a:spcAft>
                <a:spcPts val="0"/>
              </a:spcAft>
              <a:buClr>
                <a:schemeClr val="accent2"/>
              </a:buClr>
              <a:buSzPts val="3600"/>
              <a:buNone/>
              <a:defRPr sz="3600">
                <a:solidFill>
                  <a:schemeClr val="accent2"/>
                </a:solidFill>
              </a:defRPr>
            </a:lvl3pPr>
            <a:lvl4pPr lvl="3" algn="ctr">
              <a:spcBef>
                <a:spcPts val="0"/>
              </a:spcBef>
              <a:spcAft>
                <a:spcPts val="0"/>
              </a:spcAft>
              <a:buClr>
                <a:schemeClr val="accent2"/>
              </a:buClr>
              <a:buSzPts val="3600"/>
              <a:buNone/>
              <a:defRPr sz="3600">
                <a:solidFill>
                  <a:schemeClr val="accent2"/>
                </a:solidFill>
              </a:defRPr>
            </a:lvl4pPr>
            <a:lvl5pPr lvl="4" algn="ctr">
              <a:spcBef>
                <a:spcPts val="0"/>
              </a:spcBef>
              <a:spcAft>
                <a:spcPts val="0"/>
              </a:spcAft>
              <a:buClr>
                <a:schemeClr val="accent2"/>
              </a:buClr>
              <a:buSzPts val="3600"/>
              <a:buNone/>
              <a:defRPr sz="3600">
                <a:solidFill>
                  <a:schemeClr val="accent2"/>
                </a:solidFill>
              </a:defRPr>
            </a:lvl5pPr>
            <a:lvl6pPr lvl="5" algn="ctr">
              <a:spcBef>
                <a:spcPts val="0"/>
              </a:spcBef>
              <a:spcAft>
                <a:spcPts val="0"/>
              </a:spcAft>
              <a:buClr>
                <a:schemeClr val="accent2"/>
              </a:buClr>
              <a:buSzPts val="3600"/>
              <a:buNone/>
              <a:defRPr sz="3600">
                <a:solidFill>
                  <a:schemeClr val="accent2"/>
                </a:solidFill>
              </a:defRPr>
            </a:lvl6pPr>
            <a:lvl7pPr lvl="6" algn="ctr">
              <a:spcBef>
                <a:spcPts val="0"/>
              </a:spcBef>
              <a:spcAft>
                <a:spcPts val="0"/>
              </a:spcAft>
              <a:buClr>
                <a:schemeClr val="accent2"/>
              </a:buClr>
              <a:buSzPts val="3600"/>
              <a:buNone/>
              <a:defRPr sz="3600">
                <a:solidFill>
                  <a:schemeClr val="accent2"/>
                </a:solidFill>
              </a:defRPr>
            </a:lvl7pPr>
            <a:lvl8pPr lvl="7" algn="ctr">
              <a:spcBef>
                <a:spcPts val="0"/>
              </a:spcBef>
              <a:spcAft>
                <a:spcPts val="0"/>
              </a:spcAft>
              <a:buClr>
                <a:schemeClr val="accent2"/>
              </a:buClr>
              <a:buSzPts val="3600"/>
              <a:buNone/>
              <a:defRPr sz="3600">
                <a:solidFill>
                  <a:schemeClr val="accent2"/>
                </a:solidFill>
              </a:defRPr>
            </a:lvl8pPr>
            <a:lvl9pPr lvl="8" algn="ctr">
              <a:spcBef>
                <a:spcPts val="0"/>
              </a:spcBef>
              <a:spcAft>
                <a:spcPts val="0"/>
              </a:spcAft>
              <a:buClr>
                <a:schemeClr val="accent2"/>
              </a:buClr>
              <a:buSzPts val="3600"/>
              <a:buNone/>
              <a:defRPr sz="3600">
                <a:solidFill>
                  <a:schemeClr val="accent2"/>
                </a:solidFill>
              </a:defRPr>
            </a:lvl9pPr>
          </a:lstStyle>
          <a:p>
            <a:endParaRPr/>
          </a:p>
        </p:txBody>
      </p:sp>
      <p:sp>
        <p:nvSpPr>
          <p:cNvPr id="58" name="Google Shape;58;p3"/>
          <p:cNvSpPr txBox="1">
            <a:spLocks noGrp="1"/>
          </p:cNvSpPr>
          <p:nvPr>
            <p:ph type="title" idx="2" hasCustomPrompt="1"/>
          </p:nvPr>
        </p:nvSpPr>
        <p:spPr>
          <a:xfrm>
            <a:off x="3430150" y="1833792"/>
            <a:ext cx="2283600" cy="981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7200"/>
              <a:buNone/>
              <a:defRPr sz="12000">
                <a:solidFill>
                  <a:schemeClr val="accent5"/>
                </a:solidFill>
              </a:defRPr>
            </a:lvl1pPr>
            <a:lvl2pPr lvl="1" algn="ctr" rtl="0">
              <a:spcBef>
                <a:spcPts val="0"/>
              </a:spcBef>
              <a:spcAft>
                <a:spcPts val="0"/>
              </a:spcAft>
              <a:buClr>
                <a:schemeClr val="accent2"/>
              </a:buClr>
              <a:buSzPts val="7200"/>
              <a:buNone/>
              <a:defRPr sz="7200">
                <a:solidFill>
                  <a:schemeClr val="accent2"/>
                </a:solidFill>
              </a:defRPr>
            </a:lvl2pPr>
            <a:lvl3pPr lvl="2" algn="ctr" rtl="0">
              <a:spcBef>
                <a:spcPts val="0"/>
              </a:spcBef>
              <a:spcAft>
                <a:spcPts val="0"/>
              </a:spcAft>
              <a:buClr>
                <a:schemeClr val="accent2"/>
              </a:buClr>
              <a:buSzPts val="7200"/>
              <a:buNone/>
              <a:defRPr sz="7200">
                <a:solidFill>
                  <a:schemeClr val="accent2"/>
                </a:solidFill>
              </a:defRPr>
            </a:lvl3pPr>
            <a:lvl4pPr lvl="3" algn="ctr" rtl="0">
              <a:spcBef>
                <a:spcPts val="0"/>
              </a:spcBef>
              <a:spcAft>
                <a:spcPts val="0"/>
              </a:spcAft>
              <a:buClr>
                <a:schemeClr val="accent2"/>
              </a:buClr>
              <a:buSzPts val="7200"/>
              <a:buNone/>
              <a:defRPr sz="7200">
                <a:solidFill>
                  <a:schemeClr val="accent2"/>
                </a:solidFill>
              </a:defRPr>
            </a:lvl4pPr>
            <a:lvl5pPr lvl="4" algn="ctr" rtl="0">
              <a:spcBef>
                <a:spcPts val="0"/>
              </a:spcBef>
              <a:spcAft>
                <a:spcPts val="0"/>
              </a:spcAft>
              <a:buClr>
                <a:schemeClr val="accent2"/>
              </a:buClr>
              <a:buSzPts val="7200"/>
              <a:buNone/>
              <a:defRPr sz="7200">
                <a:solidFill>
                  <a:schemeClr val="accent2"/>
                </a:solidFill>
              </a:defRPr>
            </a:lvl5pPr>
            <a:lvl6pPr lvl="5" algn="ctr" rtl="0">
              <a:spcBef>
                <a:spcPts val="0"/>
              </a:spcBef>
              <a:spcAft>
                <a:spcPts val="0"/>
              </a:spcAft>
              <a:buClr>
                <a:schemeClr val="accent2"/>
              </a:buClr>
              <a:buSzPts val="7200"/>
              <a:buNone/>
              <a:defRPr sz="7200">
                <a:solidFill>
                  <a:schemeClr val="accent2"/>
                </a:solidFill>
              </a:defRPr>
            </a:lvl6pPr>
            <a:lvl7pPr lvl="6" algn="ctr" rtl="0">
              <a:spcBef>
                <a:spcPts val="0"/>
              </a:spcBef>
              <a:spcAft>
                <a:spcPts val="0"/>
              </a:spcAft>
              <a:buClr>
                <a:schemeClr val="accent2"/>
              </a:buClr>
              <a:buSzPts val="7200"/>
              <a:buNone/>
              <a:defRPr sz="7200">
                <a:solidFill>
                  <a:schemeClr val="accent2"/>
                </a:solidFill>
              </a:defRPr>
            </a:lvl7pPr>
            <a:lvl8pPr lvl="7" algn="ctr" rtl="0">
              <a:spcBef>
                <a:spcPts val="0"/>
              </a:spcBef>
              <a:spcAft>
                <a:spcPts val="0"/>
              </a:spcAft>
              <a:buClr>
                <a:schemeClr val="accent2"/>
              </a:buClr>
              <a:buSzPts val="7200"/>
              <a:buNone/>
              <a:defRPr sz="7200">
                <a:solidFill>
                  <a:schemeClr val="accent2"/>
                </a:solidFill>
              </a:defRPr>
            </a:lvl8pPr>
            <a:lvl9pPr lvl="8" algn="ctr" rtl="0">
              <a:spcBef>
                <a:spcPts val="0"/>
              </a:spcBef>
              <a:spcAft>
                <a:spcPts val="0"/>
              </a:spcAft>
              <a:buClr>
                <a:schemeClr val="accent2"/>
              </a:buClr>
              <a:buSzPts val="7200"/>
              <a:buNone/>
              <a:defRPr sz="7200">
                <a:solidFill>
                  <a:schemeClr val="accent2"/>
                </a:solidFill>
              </a:defRPr>
            </a:lvl9pPr>
          </a:lstStyle>
          <a:p>
            <a:r>
              <a:t>xx%</a:t>
            </a:r>
          </a:p>
        </p:txBody>
      </p:sp>
      <p:sp>
        <p:nvSpPr>
          <p:cNvPr id="59" name="Google Shape;59;p3"/>
          <p:cNvSpPr txBox="1">
            <a:spLocks noGrp="1"/>
          </p:cNvSpPr>
          <p:nvPr>
            <p:ph type="subTitle" idx="1"/>
          </p:nvPr>
        </p:nvSpPr>
        <p:spPr>
          <a:xfrm>
            <a:off x="2504850" y="3563671"/>
            <a:ext cx="4134300" cy="3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400"/>
              <a:buNone/>
              <a:defRPr>
                <a:solidFill>
                  <a:schemeClr val="lt1"/>
                </a:solidFill>
              </a:defRPr>
            </a:lvl1pPr>
            <a:lvl2pPr lvl="1" algn="ctr" rtl="0">
              <a:lnSpc>
                <a:spcPct val="100000"/>
              </a:lnSpc>
              <a:spcBef>
                <a:spcPts val="0"/>
              </a:spcBef>
              <a:spcAft>
                <a:spcPts val="0"/>
              </a:spcAft>
              <a:buClr>
                <a:schemeClr val="accent2"/>
              </a:buClr>
              <a:buSzPts val="1800"/>
              <a:buNone/>
              <a:defRPr sz="1800">
                <a:solidFill>
                  <a:schemeClr val="accent2"/>
                </a:solidFill>
              </a:defRPr>
            </a:lvl2pPr>
            <a:lvl3pPr lvl="2" algn="ctr" rtl="0">
              <a:lnSpc>
                <a:spcPct val="100000"/>
              </a:lnSpc>
              <a:spcBef>
                <a:spcPts val="0"/>
              </a:spcBef>
              <a:spcAft>
                <a:spcPts val="0"/>
              </a:spcAft>
              <a:buClr>
                <a:schemeClr val="accent2"/>
              </a:buClr>
              <a:buSzPts val="1800"/>
              <a:buNone/>
              <a:defRPr sz="1800">
                <a:solidFill>
                  <a:schemeClr val="accent2"/>
                </a:solidFill>
              </a:defRPr>
            </a:lvl3pPr>
            <a:lvl4pPr lvl="3" algn="ctr" rtl="0">
              <a:lnSpc>
                <a:spcPct val="100000"/>
              </a:lnSpc>
              <a:spcBef>
                <a:spcPts val="0"/>
              </a:spcBef>
              <a:spcAft>
                <a:spcPts val="0"/>
              </a:spcAft>
              <a:buClr>
                <a:schemeClr val="accent2"/>
              </a:buClr>
              <a:buSzPts val="1800"/>
              <a:buNone/>
              <a:defRPr sz="1800">
                <a:solidFill>
                  <a:schemeClr val="accent2"/>
                </a:solidFill>
              </a:defRPr>
            </a:lvl4pPr>
            <a:lvl5pPr lvl="4" algn="ctr" rtl="0">
              <a:lnSpc>
                <a:spcPct val="100000"/>
              </a:lnSpc>
              <a:spcBef>
                <a:spcPts val="0"/>
              </a:spcBef>
              <a:spcAft>
                <a:spcPts val="0"/>
              </a:spcAft>
              <a:buClr>
                <a:schemeClr val="accent2"/>
              </a:buClr>
              <a:buSzPts val="1800"/>
              <a:buNone/>
              <a:defRPr sz="1800">
                <a:solidFill>
                  <a:schemeClr val="accent2"/>
                </a:solidFill>
              </a:defRPr>
            </a:lvl5pPr>
            <a:lvl6pPr lvl="5" algn="ctr" rtl="0">
              <a:lnSpc>
                <a:spcPct val="100000"/>
              </a:lnSpc>
              <a:spcBef>
                <a:spcPts val="0"/>
              </a:spcBef>
              <a:spcAft>
                <a:spcPts val="0"/>
              </a:spcAft>
              <a:buClr>
                <a:schemeClr val="accent2"/>
              </a:buClr>
              <a:buSzPts val="1800"/>
              <a:buNone/>
              <a:defRPr sz="1800">
                <a:solidFill>
                  <a:schemeClr val="accent2"/>
                </a:solidFill>
              </a:defRPr>
            </a:lvl6pPr>
            <a:lvl7pPr lvl="6" algn="ctr" rtl="0">
              <a:lnSpc>
                <a:spcPct val="100000"/>
              </a:lnSpc>
              <a:spcBef>
                <a:spcPts val="0"/>
              </a:spcBef>
              <a:spcAft>
                <a:spcPts val="0"/>
              </a:spcAft>
              <a:buClr>
                <a:schemeClr val="accent2"/>
              </a:buClr>
              <a:buSzPts val="1800"/>
              <a:buNone/>
              <a:defRPr sz="1800">
                <a:solidFill>
                  <a:schemeClr val="accent2"/>
                </a:solidFill>
              </a:defRPr>
            </a:lvl7pPr>
            <a:lvl8pPr lvl="7" algn="ctr" rtl="0">
              <a:lnSpc>
                <a:spcPct val="100000"/>
              </a:lnSpc>
              <a:spcBef>
                <a:spcPts val="0"/>
              </a:spcBef>
              <a:spcAft>
                <a:spcPts val="0"/>
              </a:spcAft>
              <a:buClr>
                <a:schemeClr val="accent2"/>
              </a:buClr>
              <a:buSzPts val="1800"/>
              <a:buNone/>
              <a:defRPr sz="1800">
                <a:solidFill>
                  <a:schemeClr val="accent2"/>
                </a:solidFill>
              </a:defRPr>
            </a:lvl8pPr>
            <a:lvl9pPr lvl="8" algn="ctr" rtl="0">
              <a:lnSpc>
                <a:spcPct val="100000"/>
              </a:lnSpc>
              <a:spcBef>
                <a:spcPts val="0"/>
              </a:spcBef>
              <a:spcAft>
                <a:spcPts val="0"/>
              </a:spcAft>
              <a:buClr>
                <a:schemeClr val="accent2"/>
              </a:buClr>
              <a:buSzPts val="1800"/>
              <a:buNone/>
              <a:defRPr sz="1800">
                <a:solidFill>
                  <a:schemeClr val="accent2"/>
                </a:solidFill>
              </a:defRPr>
            </a:lvl9pPr>
          </a:lstStyle>
          <a:p>
            <a:endParaRPr/>
          </a:p>
        </p:txBody>
      </p:sp>
      <p:sp>
        <p:nvSpPr>
          <p:cNvPr id="60" name="Google Shape;60;p3"/>
          <p:cNvSpPr/>
          <p:nvPr/>
        </p:nvSpPr>
        <p:spPr>
          <a:xfrm>
            <a:off x="-1600" y="4568875"/>
            <a:ext cx="2422721" cy="574627"/>
          </a:xfrm>
          <a:custGeom>
            <a:avLst/>
            <a:gdLst/>
            <a:ahLst/>
            <a:cxnLst/>
            <a:rect l="l" t="t" r="r" b="b"/>
            <a:pathLst>
              <a:path w="20116" h="2837" extrusionOk="0">
                <a:moveTo>
                  <a:pt x="1" y="1"/>
                </a:moveTo>
                <a:lnTo>
                  <a:pt x="1" y="2836"/>
                </a:lnTo>
                <a:lnTo>
                  <a:pt x="20115" y="2836"/>
                </a:lnTo>
                <a:lnTo>
                  <a:pt x="201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2284398"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4570395"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856393"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257050" y="4568875"/>
            <a:ext cx="1985499"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3"/>
          <p:cNvGrpSpPr/>
          <p:nvPr/>
        </p:nvGrpSpPr>
        <p:grpSpPr>
          <a:xfrm>
            <a:off x="0" y="4543023"/>
            <a:ext cx="9147800" cy="600410"/>
            <a:chOff x="0" y="4858375"/>
            <a:chExt cx="9147800" cy="285000"/>
          </a:xfrm>
        </p:grpSpPr>
        <p:sp>
          <p:nvSpPr>
            <p:cNvPr id="66" name="Google Shape;66;p3"/>
            <p:cNvSpPr/>
            <p:nvPr/>
          </p:nvSpPr>
          <p:spPr>
            <a:xfrm>
              <a:off x="22157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44314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66471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88628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1"/>
        <p:cNvGrpSpPr/>
        <p:nvPr/>
      </p:nvGrpSpPr>
      <p:grpSpPr>
        <a:xfrm>
          <a:off x="0" y="0"/>
          <a:ext cx="0" cy="0"/>
          <a:chOff x="0" y="0"/>
          <a:chExt cx="0" cy="0"/>
        </a:xfrm>
      </p:grpSpPr>
      <p:sp>
        <p:nvSpPr>
          <p:cNvPr id="102" name="Google Shape;102;p6"/>
          <p:cNvSpPr/>
          <p:nvPr/>
        </p:nvSpPr>
        <p:spPr>
          <a:xfrm>
            <a:off x="8571820" y="572175"/>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575942"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3761"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8570178"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a:off x="7998002"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3761" y="572175"/>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txBox="1">
            <a:spLocks noGrp="1"/>
          </p:cNvSpPr>
          <p:nvPr>
            <p:ph type="title"/>
          </p:nvPr>
        </p:nvSpPr>
        <p:spPr>
          <a:xfrm>
            <a:off x="1713150" y="0"/>
            <a:ext cx="5717700" cy="1144200"/>
          </a:xfrm>
          <a:prstGeom prst="rect">
            <a:avLst/>
          </a:prstGeom>
          <a:solidFill>
            <a:schemeClr val="accent4"/>
          </a:solidFill>
        </p:spPr>
        <p:txBody>
          <a:bodyPr spcFirstLastPara="1" wrap="square" lIns="90000" tIns="270000" rIns="91425" bIns="0" anchor="ctr" anchorCtr="0">
            <a:noAutofit/>
          </a:bodyPr>
          <a:lstStyle>
            <a:lvl1pPr lvl="0" algn="ctr" rtl="0">
              <a:spcBef>
                <a:spcPts val="0"/>
              </a:spcBef>
              <a:spcAft>
                <a:spcPts val="0"/>
              </a:spcAft>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9" name="Google Shape;109;p6"/>
          <p:cNvSpPr/>
          <p:nvPr/>
        </p:nvSpPr>
        <p:spPr>
          <a:xfrm>
            <a:off x="1146076"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a:off x="7429792" y="0"/>
            <a:ext cx="569835" cy="572174"/>
          </a:xfrm>
          <a:custGeom>
            <a:avLst/>
            <a:gdLst/>
            <a:ahLst/>
            <a:cxnLst/>
            <a:rect l="l" t="t" r="r" b="b"/>
            <a:pathLst>
              <a:path w="8040" h="8073" extrusionOk="0">
                <a:moveTo>
                  <a:pt x="0" y="0"/>
                </a:moveTo>
                <a:lnTo>
                  <a:pt x="0" y="8073"/>
                </a:lnTo>
                <a:lnTo>
                  <a:pt x="8039" y="8073"/>
                </a:lnTo>
                <a:lnTo>
                  <a:pt x="80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1"/>
        <p:cNvGrpSpPr/>
        <p:nvPr/>
      </p:nvGrpSpPr>
      <p:grpSpPr>
        <a:xfrm>
          <a:off x="0" y="0"/>
          <a:ext cx="0" cy="0"/>
          <a:chOff x="0" y="0"/>
          <a:chExt cx="0" cy="0"/>
        </a:xfrm>
      </p:grpSpPr>
      <p:sp>
        <p:nvSpPr>
          <p:cNvPr id="112" name="Google Shape;112;p7"/>
          <p:cNvSpPr txBox="1">
            <a:spLocks noGrp="1"/>
          </p:cNvSpPr>
          <p:nvPr>
            <p:ph type="subTitle" idx="1"/>
          </p:nvPr>
        </p:nvSpPr>
        <p:spPr>
          <a:xfrm>
            <a:off x="708825" y="2210825"/>
            <a:ext cx="3409800" cy="186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13" name="Google Shape;113;p7"/>
          <p:cNvSpPr/>
          <p:nvPr/>
        </p:nvSpPr>
        <p:spPr>
          <a:xfrm>
            <a:off x="7427516"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7"/>
          <p:cNvSpPr/>
          <p:nvPr/>
        </p:nvSpPr>
        <p:spPr>
          <a:xfrm>
            <a:off x="8571763" y="0"/>
            <a:ext cx="569835" cy="572174"/>
          </a:xfrm>
          <a:custGeom>
            <a:avLst/>
            <a:gdLst/>
            <a:ahLst/>
            <a:cxnLst/>
            <a:rect l="l" t="t" r="r" b="b"/>
            <a:pathLst>
              <a:path w="8040" h="8073" extrusionOk="0">
                <a:moveTo>
                  <a:pt x="1" y="0"/>
                </a:moveTo>
                <a:lnTo>
                  <a:pt x="1" y="8073"/>
                </a:lnTo>
                <a:lnTo>
                  <a:pt x="8040" y="8073"/>
                </a:lnTo>
                <a:lnTo>
                  <a:pt x="804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7429045" y="572090"/>
            <a:ext cx="572245" cy="572245"/>
          </a:xfrm>
          <a:custGeom>
            <a:avLst/>
            <a:gdLst/>
            <a:ahLst/>
            <a:cxnLst/>
            <a:rect l="l" t="t" r="r" b="b"/>
            <a:pathLst>
              <a:path w="8074" h="8074" extrusionOk="0">
                <a:moveTo>
                  <a:pt x="1" y="1"/>
                </a:moveTo>
                <a:lnTo>
                  <a:pt x="1" y="8073"/>
                </a:lnTo>
                <a:lnTo>
                  <a:pt x="8073" y="8073"/>
                </a:lnTo>
                <a:lnTo>
                  <a:pt x="80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7"/>
          <p:cNvSpPr/>
          <p:nvPr/>
        </p:nvSpPr>
        <p:spPr>
          <a:xfrm>
            <a:off x="8571763" y="572090"/>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7"/>
          <p:cNvSpPr/>
          <p:nvPr/>
        </p:nvSpPr>
        <p:spPr>
          <a:xfrm>
            <a:off x="6860250"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5718752"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6290082" y="-35"/>
            <a:ext cx="572245" cy="572245"/>
          </a:xfrm>
          <a:custGeom>
            <a:avLst/>
            <a:gdLst/>
            <a:ahLst/>
            <a:cxnLst/>
            <a:rect l="l" t="t" r="r" b="b"/>
            <a:pathLst>
              <a:path w="8074" h="8074" extrusionOk="0">
                <a:moveTo>
                  <a:pt x="1" y="1"/>
                </a:moveTo>
                <a:lnTo>
                  <a:pt x="1" y="8073"/>
                </a:lnTo>
                <a:lnTo>
                  <a:pt x="8073" y="8073"/>
                </a:lnTo>
                <a:lnTo>
                  <a:pt x="8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7"/>
          <p:cNvSpPr/>
          <p:nvPr/>
        </p:nvSpPr>
        <p:spPr>
          <a:xfrm>
            <a:off x="6861178" y="572090"/>
            <a:ext cx="572245" cy="572245"/>
          </a:xfrm>
          <a:custGeom>
            <a:avLst/>
            <a:gdLst/>
            <a:ahLst/>
            <a:cxnLst/>
            <a:rect l="l" t="t" r="r" b="b"/>
            <a:pathLst>
              <a:path w="8074" h="8074" extrusionOk="0">
                <a:moveTo>
                  <a:pt x="1" y="1"/>
                </a:moveTo>
                <a:lnTo>
                  <a:pt x="1" y="8073"/>
                </a:lnTo>
                <a:lnTo>
                  <a:pt x="8073" y="8073"/>
                </a:lnTo>
                <a:lnTo>
                  <a:pt x="8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8000300" y="-35"/>
            <a:ext cx="572245" cy="572245"/>
          </a:xfrm>
          <a:custGeom>
            <a:avLst/>
            <a:gdLst/>
            <a:ahLst/>
            <a:cxnLst/>
            <a:rect l="l" t="t" r="r" b="b"/>
            <a:pathLst>
              <a:path w="8074" h="8074" extrusionOk="0">
                <a:moveTo>
                  <a:pt x="1" y="1"/>
                </a:moveTo>
                <a:lnTo>
                  <a:pt x="1" y="8073"/>
                </a:lnTo>
                <a:lnTo>
                  <a:pt x="8073" y="8073"/>
                </a:lnTo>
                <a:lnTo>
                  <a:pt x="80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p:nvPr/>
        </p:nvSpPr>
        <p:spPr>
          <a:xfrm>
            <a:off x="5718752" y="572125"/>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7"/>
          <p:cNvSpPr/>
          <p:nvPr/>
        </p:nvSpPr>
        <p:spPr>
          <a:xfrm>
            <a:off x="-12" y="4568865"/>
            <a:ext cx="569835" cy="572245"/>
          </a:xfrm>
          <a:custGeom>
            <a:avLst/>
            <a:gdLst/>
            <a:ahLst/>
            <a:cxnLst/>
            <a:rect l="l" t="t" r="r" b="b"/>
            <a:pathLst>
              <a:path w="8040" h="8074" extrusionOk="0">
                <a:moveTo>
                  <a:pt x="1" y="1"/>
                </a:moveTo>
                <a:lnTo>
                  <a:pt x="1" y="8073"/>
                </a:lnTo>
                <a:lnTo>
                  <a:pt x="8040" y="8073"/>
                </a:lnTo>
                <a:lnTo>
                  <a:pt x="80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7"/>
          <p:cNvSpPr txBox="1">
            <a:spLocks noGrp="1"/>
          </p:cNvSpPr>
          <p:nvPr>
            <p:ph type="title"/>
          </p:nvPr>
        </p:nvSpPr>
        <p:spPr>
          <a:xfrm>
            <a:off x="0" y="0"/>
            <a:ext cx="4576200" cy="1144200"/>
          </a:xfrm>
          <a:prstGeom prst="rect">
            <a:avLst/>
          </a:prstGeom>
          <a:solidFill>
            <a:schemeClr val="accent4"/>
          </a:solidFill>
        </p:spPr>
        <p:txBody>
          <a:bodyPr spcFirstLastPara="1" wrap="square" lIns="684000" tIns="270000" rIns="91425" bIns="0" anchor="ctr" anchorCtr="0">
            <a:noAutofit/>
          </a:bodyPr>
          <a:lstStyle>
            <a:lvl1pPr lvl="0" rtl="0">
              <a:spcBef>
                <a:spcPts val="0"/>
              </a:spcBef>
              <a:spcAft>
                <a:spcPts val="0"/>
              </a:spcAft>
              <a:buSzPts val="3000"/>
              <a:buNone/>
              <a:defRPr>
                <a:solidFill>
                  <a:srgbClr val="FFFFFF"/>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25" name="Google Shape;125;p7"/>
          <p:cNvGrpSpPr/>
          <p:nvPr/>
        </p:nvGrpSpPr>
        <p:grpSpPr>
          <a:xfrm>
            <a:off x="5146790" y="0"/>
            <a:ext cx="572245" cy="1144299"/>
            <a:chOff x="5714986" y="0"/>
            <a:chExt cx="572245" cy="1144299"/>
          </a:xfrm>
        </p:grpSpPr>
        <p:sp>
          <p:nvSpPr>
            <p:cNvPr id="126" name="Google Shape;126;p7"/>
            <p:cNvSpPr/>
            <p:nvPr/>
          </p:nvSpPr>
          <p:spPr>
            <a:xfrm>
              <a:off x="5714986"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7"/>
            <p:cNvSpPr/>
            <p:nvPr/>
          </p:nvSpPr>
          <p:spPr>
            <a:xfrm>
              <a:off x="5714986" y="572125"/>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7"/>
          <p:cNvGrpSpPr/>
          <p:nvPr/>
        </p:nvGrpSpPr>
        <p:grpSpPr>
          <a:xfrm>
            <a:off x="4576098" y="0"/>
            <a:ext cx="572245" cy="1144299"/>
            <a:chOff x="5716869" y="0"/>
            <a:chExt cx="572245" cy="1144299"/>
          </a:xfrm>
        </p:grpSpPr>
        <p:sp>
          <p:nvSpPr>
            <p:cNvPr id="129" name="Google Shape;129;p7"/>
            <p:cNvSpPr/>
            <p:nvPr/>
          </p:nvSpPr>
          <p:spPr>
            <a:xfrm>
              <a:off x="5716869"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7"/>
            <p:cNvSpPr/>
            <p:nvPr/>
          </p:nvSpPr>
          <p:spPr>
            <a:xfrm>
              <a:off x="5716869" y="572125"/>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44"/>
        <p:cNvGrpSpPr/>
        <p:nvPr/>
      </p:nvGrpSpPr>
      <p:grpSpPr>
        <a:xfrm>
          <a:off x="0" y="0"/>
          <a:ext cx="0" cy="0"/>
          <a:chOff x="0" y="0"/>
          <a:chExt cx="0" cy="0"/>
        </a:xfrm>
      </p:grpSpPr>
      <p:sp>
        <p:nvSpPr>
          <p:cNvPr id="145" name="Google Shape;145;p9"/>
          <p:cNvSpPr txBox="1">
            <a:spLocks noGrp="1"/>
          </p:cNvSpPr>
          <p:nvPr>
            <p:ph type="subTitle" idx="1"/>
          </p:nvPr>
        </p:nvSpPr>
        <p:spPr>
          <a:xfrm>
            <a:off x="559350" y="1619200"/>
            <a:ext cx="3004200" cy="393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Font typeface="Anton"/>
              <a:buNone/>
              <a:defRPr>
                <a:latin typeface="Anton"/>
                <a:ea typeface="Anton"/>
                <a:cs typeface="Anton"/>
                <a:sym typeface="Anton"/>
              </a:defRPr>
            </a:lvl1pPr>
            <a:lvl2pPr lvl="1">
              <a:lnSpc>
                <a:spcPct val="100000"/>
              </a:lnSpc>
              <a:spcBef>
                <a:spcPts val="0"/>
              </a:spcBef>
              <a:spcAft>
                <a:spcPts val="0"/>
              </a:spcAft>
              <a:buSzPts val="1800"/>
              <a:buFont typeface="Anton"/>
              <a:buNone/>
              <a:defRPr sz="1800">
                <a:latin typeface="Anton"/>
                <a:ea typeface="Anton"/>
                <a:cs typeface="Anton"/>
                <a:sym typeface="Anton"/>
              </a:defRPr>
            </a:lvl2pPr>
            <a:lvl3pPr lvl="2">
              <a:lnSpc>
                <a:spcPct val="100000"/>
              </a:lnSpc>
              <a:spcBef>
                <a:spcPts val="0"/>
              </a:spcBef>
              <a:spcAft>
                <a:spcPts val="0"/>
              </a:spcAft>
              <a:buSzPts val="1800"/>
              <a:buFont typeface="Anton"/>
              <a:buNone/>
              <a:defRPr sz="1800">
                <a:latin typeface="Anton"/>
                <a:ea typeface="Anton"/>
                <a:cs typeface="Anton"/>
                <a:sym typeface="Anton"/>
              </a:defRPr>
            </a:lvl3pPr>
            <a:lvl4pPr lvl="3">
              <a:lnSpc>
                <a:spcPct val="100000"/>
              </a:lnSpc>
              <a:spcBef>
                <a:spcPts val="0"/>
              </a:spcBef>
              <a:spcAft>
                <a:spcPts val="0"/>
              </a:spcAft>
              <a:buSzPts val="1800"/>
              <a:buFont typeface="Anton"/>
              <a:buNone/>
              <a:defRPr sz="1800">
                <a:latin typeface="Anton"/>
                <a:ea typeface="Anton"/>
                <a:cs typeface="Anton"/>
                <a:sym typeface="Anton"/>
              </a:defRPr>
            </a:lvl4pPr>
            <a:lvl5pPr lvl="4">
              <a:lnSpc>
                <a:spcPct val="100000"/>
              </a:lnSpc>
              <a:spcBef>
                <a:spcPts val="0"/>
              </a:spcBef>
              <a:spcAft>
                <a:spcPts val="0"/>
              </a:spcAft>
              <a:buSzPts val="1800"/>
              <a:buFont typeface="Anton"/>
              <a:buNone/>
              <a:defRPr sz="1800">
                <a:latin typeface="Anton"/>
                <a:ea typeface="Anton"/>
                <a:cs typeface="Anton"/>
                <a:sym typeface="Anton"/>
              </a:defRPr>
            </a:lvl5pPr>
            <a:lvl6pPr lvl="5">
              <a:lnSpc>
                <a:spcPct val="100000"/>
              </a:lnSpc>
              <a:spcBef>
                <a:spcPts val="0"/>
              </a:spcBef>
              <a:spcAft>
                <a:spcPts val="0"/>
              </a:spcAft>
              <a:buSzPts val="1800"/>
              <a:buFont typeface="Anton"/>
              <a:buNone/>
              <a:defRPr sz="1800">
                <a:latin typeface="Anton"/>
                <a:ea typeface="Anton"/>
                <a:cs typeface="Anton"/>
                <a:sym typeface="Anton"/>
              </a:defRPr>
            </a:lvl6pPr>
            <a:lvl7pPr lvl="6">
              <a:lnSpc>
                <a:spcPct val="100000"/>
              </a:lnSpc>
              <a:spcBef>
                <a:spcPts val="0"/>
              </a:spcBef>
              <a:spcAft>
                <a:spcPts val="0"/>
              </a:spcAft>
              <a:buSzPts val="1800"/>
              <a:buFont typeface="Anton"/>
              <a:buNone/>
              <a:defRPr sz="1800">
                <a:latin typeface="Anton"/>
                <a:ea typeface="Anton"/>
                <a:cs typeface="Anton"/>
                <a:sym typeface="Anton"/>
              </a:defRPr>
            </a:lvl7pPr>
            <a:lvl8pPr lvl="7">
              <a:lnSpc>
                <a:spcPct val="100000"/>
              </a:lnSpc>
              <a:spcBef>
                <a:spcPts val="0"/>
              </a:spcBef>
              <a:spcAft>
                <a:spcPts val="0"/>
              </a:spcAft>
              <a:buSzPts val="1800"/>
              <a:buFont typeface="Anton"/>
              <a:buNone/>
              <a:defRPr sz="1800">
                <a:latin typeface="Anton"/>
                <a:ea typeface="Anton"/>
                <a:cs typeface="Anton"/>
                <a:sym typeface="Anton"/>
              </a:defRPr>
            </a:lvl8pPr>
            <a:lvl9pPr lvl="8">
              <a:lnSpc>
                <a:spcPct val="100000"/>
              </a:lnSpc>
              <a:spcBef>
                <a:spcPts val="0"/>
              </a:spcBef>
              <a:spcAft>
                <a:spcPts val="0"/>
              </a:spcAft>
              <a:buSzPts val="1800"/>
              <a:buFont typeface="Anton"/>
              <a:buNone/>
              <a:defRPr sz="1800">
                <a:latin typeface="Anton"/>
                <a:ea typeface="Anton"/>
                <a:cs typeface="Anton"/>
                <a:sym typeface="Anton"/>
              </a:defRPr>
            </a:lvl9pPr>
          </a:lstStyle>
          <a:p>
            <a:endParaRPr/>
          </a:p>
        </p:txBody>
      </p:sp>
      <p:sp>
        <p:nvSpPr>
          <p:cNvPr id="146" name="Google Shape;146;p9"/>
          <p:cNvSpPr txBox="1">
            <a:spLocks noGrp="1"/>
          </p:cNvSpPr>
          <p:nvPr>
            <p:ph type="body" idx="2"/>
          </p:nvPr>
        </p:nvSpPr>
        <p:spPr>
          <a:xfrm>
            <a:off x="559350" y="2129000"/>
            <a:ext cx="3201600" cy="2198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47" name="Google Shape;147;p9"/>
          <p:cNvSpPr txBox="1">
            <a:spLocks noGrp="1"/>
          </p:cNvSpPr>
          <p:nvPr>
            <p:ph type="title"/>
          </p:nvPr>
        </p:nvSpPr>
        <p:spPr>
          <a:xfrm>
            <a:off x="2288200" y="0"/>
            <a:ext cx="4567500" cy="1144200"/>
          </a:xfrm>
          <a:prstGeom prst="rect">
            <a:avLst/>
          </a:prstGeom>
          <a:solidFill>
            <a:schemeClr val="accent4"/>
          </a:solidFill>
        </p:spPr>
        <p:txBody>
          <a:bodyPr spcFirstLastPara="1" wrap="square" lIns="90000" tIns="270000" rIns="91425" bIns="0" anchor="ctr" anchorCtr="0">
            <a:noAutofit/>
          </a:bodyPr>
          <a:lstStyle>
            <a:lvl1pPr lvl="0" algn="ctr" rtl="0">
              <a:spcBef>
                <a:spcPts val="0"/>
              </a:spcBef>
              <a:spcAft>
                <a:spcPts val="0"/>
              </a:spcAft>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8"/>
        <p:cNvGrpSpPr/>
        <p:nvPr/>
      </p:nvGrpSpPr>
      <p:grpSpPr>
        <a:xfrm>
          <a:off x="0" y="0"/>
          <a:ext cx="0" cy="0"/>
          <a:chOff x="0" y="0"/>
          <a:chExt cx="0" cy="0"/>
        </a:xfrm>
      </p:grpSpPr>
      <p:sp>
        <p:nvSpPr>
          <p:cNvPr id="149" name="Google Shape;149;p10"/>
          <p:cNvSpPr txBox="1">
            <a:spLocks noGrp="1"/>
          </p:cNvSpPr>
          <p:nvPr>
            <p:ph type="title"/>
          </p:nvPr>
        </p:nvSpPr>
        <p:spPr>
          <a:xfrm>
            <a:off x="2288200" y="1999650"/>
            <a:ext cx="4567500" cy="1144200"/>
          </a:xfrm>
          <a:prstGeom prst="rect">
            <a:avLst/>
          </a:prstGeom>
          <a:solidFill>
            <a:schemeClr val="accent3"/>
          </a:solidFill>
        </p:spPr>
        <p:txBody>
          <a:bodyPr spcFirstLastPara="1" wrap="square" lIns="90000" tIns="270000" rIns="91425" bIns="0" anchor="ctr" anchorCtr="0">
            <a:noAutofit/>
          </a:bodyPr>
          <a:lstStyle>
            <a:lvl1pPr lvl="0" algn="ctr" rtl="0">
              <a:spcBef>
                <a:spcPts val="0"/>
              </a:spcBef>
              <a:spcAft>
                <a:spcPts val="0"/>
              </a:spcAft>
              <a:buSzPts val="3000"/>
              <a:buNone/>
              <a:defRPr>
                <a:solidFill>
                  <a:schemeClr val="lt1"/>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7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CUSTOM_2">
    <p:bg>
      <p:bgPr>
        <a:solidFill>
          <a:schemeClr val="accent5"/>
        </a:solidFill>
        <a:effectLst/>
      </p:bgPr>
    </p:bg>
    <p:spTree>
      <p:nvGrpSpPr>
        <p:cNvPr id="1" name="Shape 180"/>
        <p:cNvGrpSpPr/>
        <p:nvPr/>
      </p:nvGrpSpPr>
      <p:grpSpPr>
        <a:xfrm>
          <a:off x="0" y="0"/>
          <a:ext cx="0" cy="0"/>
          <a:chOff x="0" y="0"/>
          <a:chExt cx="0" cy="0"/>
        </a:xfrm>
      </p:grpSpPr>
      <p:grpSp>
        <p:nvGrpSpPr>
          <p:cNvPr id="181" name="Google Shape;181;p13"/>
          <p:cNvGrpSpPr/>
          <p:nvPr/>
        </p:nvGrpSpPr>
        <p:grpSpPr>
          <a:xfrm>
            <a:off x="0" y="0"/>
            <a:ext cx="9150649" cy="2286311"/>
            <a:chOff x="0" y="0"/>
            <a:chExt cx="9150649" cy="2286311"/>
          </a:xfrm>
        </p:grpSpPr>
        <p:sp>
          <p:nvSpPr>
            <p:cNvPr id="182" name="Google Shape;182;p13"/>
            <p:cNvSpPr/>
            <p:nvPr/>
          </p:nvSpPr>
          <p:spPr>
            <a:xfrm>
              <a:off x="0"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3"/>
            <p:cNvSpPr/>
            <p:nvPr/>
          </p:nvSpPr>
          <p:spPr>
            <a:xfrm>
              <a:off x="0"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3"/>
            <p:cNvSpPr/>
            <p:nvPr/>
          </p:nvSpPr>
          <p:spPr>
            <a:xfrm>
              <a:off x="572175" y="1714066"/>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a:off x="8578475"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8578475"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a:off x="7999550" y="1714066"/>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3"/>
            <p:cNvSpPr/>
            <p:nvPr/>
          </p:nvSpPr>
          <p:spPr>
            <a:xfrm>
              <a:off x="7427516"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3"/>
            <p:cNvSpPr/>
            <p:nvPr/>
          </p:nvSpPr>
          <p:spPr>
            <a:xfrm>
              <a:off x="1141837"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3"/>
            <p:cNvSpPr/>
            <p:nvPr/>
          </p:nvSpPr>
          <p:spPr>
            <a:xfrm>
              <a:off x="1723237" y="572175"/>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3"/>
            <p:cNvSpPr/>
            <p:nvPr/>
          </p:nvSpPr>
          <p:spPr>
            <a:xfrm>
              <a:off x="6849300" y="572175"/>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13"/>
          <p:cNvSpPr/>
          <p:nvPr/>
        </p:nvSpPr>
        <p:spPr>
          <a:xfrm>
            <a:off x="2319000" y="4568875"/>
            <a:ext cx="2216783" cy="574627"/>
          </a:xfrm>
          <a:custGeom>
            <a:avLst/>
            <a:gdLst/>
            <a:ahLst/>
            <a:cxnLst/>
            <a:rect l="l" t="t" r="r" b="b"/>
            <a:pathLst>
              <a:path w="20116" h="2837" extrusionOk="0">
                <a:moveTo>
                  <a:pt x="1" y="1"/>
                </a:moveTo>
                <a:lnTo>
                  <a:pt x="1" y="2836"/>
                </a:lnTo>
                <a:lnTo>
                  <a:pt x="20115" y="2836"/>
                </a:lnTo>
                <a:lnTo>
                  <a:pt x="201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a:off x="-1577"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3"/>
          <p:cNvSpPr/>
          <p:nvPr/>
        </p:nvSpPr>
        <p:spPr>
          <a:xfrm>
            <a:off x="4570395"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3"/>
          <p:cNvSpPr/>
          <p:nvPr/>
        </p:nvSpPr>
        <p:spPr>
          <a:xfrm>
            <a:off x="6856393"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3446550" y="572175"/>
            <a:ext cx="2245800" cy="224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txBox="1">
            <a:spLocks noGrp="1"/>
          </p:cNvSpPr>
          <p:nvPr>
            <p:ph type="title"/>
          </p:nvPr>
        </p:nvSpPr>
        <p:spPr>
          <a:xfrm>
            <a:off x="2099700" y="3011425"/>
            <a:ext cx="4944600" cy="606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3600"/>
              <a:buNone/>
              <a:defRPr sz="3800">
                <a:solidFill>
                  <a:schemeClr val="lt1"/>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198" name="Google Shape;198;p13"/>
          <p:cNvSpPr txBox="1">
            <a:spLocks noGrp="1"/>
          </p:cNvSpPr>
          <p:nvPr>
            <p:ph type="title" idx="2" hasCustomPrompt="1"/>
          </p:nvPr>
        </p:nvSpPr>
        <p:spPr>
          <a:xfrm>
            <a:off x="3430150" y="1833792"/>
            <a:ext cx="2283600" cy="981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5"/>
              </a:buClr>
              <a:buSzPts val="7200"/>
              <a:buNone/>
              <a:defRPr sz="12000">
                <a:solidFill>
                  <a:schemeClr val="accent5"/>
                </a:solidFill>
              </a:defRPr>
            </a:lvl1pPr>
            <a:lvl2pPr lvl="1" algn="ctr" rtl="0">
              <a:spcBef>
                <a:spcPts val="0"/>
              </a:spcBef>
              <a:spcAft>
                <a:spcPts val="0"/>
              </a:spcAft>
              <a:buClr>
                <a:schemeClr val="accent2"/>
              </a:buClr>
              <a:buSzPts val="7200"/>
              <a:buNone/>
              <a:defRPr sz="7200">
                <a:solidFill>
                  <a:schemeClr val="accent2"/>
                </a:solidFill>
              </a:defRPr>
            </a:lvl2pPr>
            <a:lvl3pPr lvl="2" algn="ctr" rtl="0">
              <a:spcBef>
                <a:spcPts val="0"/>
              </a:spcBef>
              <a:spcAft>
                <a:spcPts val="0"/>
              </a:spcAft>
              <a:buClr>
                <a:schemeClr val="accent2"/>
              </a:buClr>
              <a:buSzPts val="7200"/>
              <a:buNone/>
              <a:defRPr sz="7200">
                <a:solidFill>
                  <a:schemeClr val="accent2"/>
                </a:solidFill>
              </a:defRPr>
            </a:lvl3pPr>
            <a:lvl4pPr lvl="3" algn="ctr" rtl="0">
              <a:spcBef>
                <a:spcPts val="0"/>
              </a:spcBef>
              <a:spcAft>
                <a:spcPts val="0"/>
              </a:spcAft>
              <a:buClr>
                <a:schemeClr val="accent2"/>
              </a:buClr>
              <a:buSzPts val="7200"/>
              <a:buNone/>
              <a:defRPr sz="7200">
                <a:solidFill>
                  <a:schemeClr val="accent2"/>
                </a:solidFill>
              </a:defRPr>
            </a:lvl4pPr>
            <a:lvl5pPr lvl="4" algn="ctr" rtl="0">
              <a:spcBef>
                <a:spcPts val="0"/>
              </a:spcBef>
              <a:spcAft>
                <a:spcPts val="0"/>
              </a:spcAft>
              <a:buClr>
                <a:schemeClr val="accent2"/>
              </a:buClr>
              <a:buSzPts val="7200"/>
              <a:buNone/>
              <a:defRPr sz="7200">
                <a:solidFill>
                  <a:schemeClr val="accent2"/>
                </a:solidFill>
              </a:defRPr>
            </a:lvl5pPr>
            <a:lvl6pPr lvl="5" algn="ctr" rtl="0">
              <a:spcBef>
                <a:spcPts val="0"/>
              </a:spcBef>
              <a:spcAft>
                <a:spcPts val="0"/>
              </a:spcAft>
              <a:buClr>
                <a:schemeClr val="accent2"/>
              </a:buClr>
              <a:buSzPts val="7200"/>
              <a:buNone/>
              <a:defRPr sz="7200">
                <a:solidFill>
                  <a:schemeClr val="accent2"/>
                </a:solidFill>
              </a:defRPr>
            </a:lvl6pPr>
            <a:lvl7pPr lvl="6" algn="ctr" rtl="0">
              <a:spcBef>
                <a:spcPts val="0"/>
              </a:spcBef>
              <a:spcAft>
                <a:spcPts val="0"/>
              </a:spcAft>
              <a:buClr>
                <a:schemeClr val="accent2"/>
              </a:buClr>
              <a:buSzPts val="7200"/>
              <a:buNone/>
              <a:defRPr sz="7200">
                <a:solidFill>
                  <a:schemeClr val="accent2"/>
                </a:solidFill>
              </a:defRPr>
            </a:lvl7pPr>
            <a:lvl8pPr lvl="7" algn="ctr" rtl="0">
              <a:spcBef>
                <a:spcPts val="0"/>
              </a:spcBef>
              <a:spcAft>
                <a:spcPts val="0"/>
              </a:spcAft>
              <a:buClr>
                <a:schemeClr val="accent2"/>
              </a:buClr>
              <a:buSzPts val="7200"/>
              <a:buNone/>
              <a:defRPr sz="7200">
                <a:solidFill>
                  <a:schemeClr val="accent2"/>
                </a:solidFill>
              </a:defRPr>
            </a:lvl8pPr>
            <a:lvl9pPr lvl="8" algn="ctr" rtl="0">
              <a:spcBef>
                <a:spcPts val="0"/>
              </a:spcBef>
              <a:spcAft>
                <a:spcPts val="0"/>
              </a:spcAft>
              <a:buClr>
                <a:schemeClr val="accent2"/>
              </a:buClr>
              <a:buSzPts val="7200"/>
              <a:buNone/>
              <a:defRPr sz="7200">
                <a:solidFill>
                  <a:schemeClr val="accent2"/>
                </a:solidFill>
              </a:defRPr>
            </a:lvl9pPr>
          </a:lstStyle>
          <a:p>
            <a:r>
              <a:t>xx%</a:t>
            </a:r>
          </a:p>
        </p:txBody>
      </p:sp>
      <p:sp>
        <p:nvSpPr>
          <p:cNvPr id="199" name="Google Shape;199;p13"/>
          <p:cNvSpPr txBox="1">
            <a:spLocks noGrp="1"/>
          </p:cNvSpPr>
          <p:nvPr>
            <p:ph type="subTitle" idx="1"/>
          </p:nvPr>
        </p:nvSpPr>
        <p:spPr>
          <a:xfrm>
            <a:off x="2504850" y="3563671"/>
            <a:ext cx="4134300" cy="3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400"/>
              <a:buNone/>
              <a:defRPr>
                <a:solidFill>
                  <a:schemeClr val="lt1"/>
                </a:solidFill>
              </a:defRPr>
            </a:lvl1pPr>
            <a:lvl2pPr lvl="1" algn="ctr" rtl="0">
              <a:lnSpc>
                <a:spcPct val="100000"/>
              </a:lnSpc>
              <a:spcBef>
                <a:spcPts val="0"/>
              </a:spcBef>
              <a:spcAft>
                <a:spcPts val="0"/>
              </a:spcAft>
              <a:buClr>
                <a:schemeClr val="accent2"/>
              </a:buClr>
              <a:buSzPts val="1800"/>
              <a:buNone/>
              <a:defRPr sz="1800">
                <a:solidFill>
                  <a:schemeClr val="accent2"/>
                </a:solidFill>
              </a:defRPr>
            </a:lvl2pPr>
            <a:lvl3pPr lvl="2" algn="ctr" rtl="0">
              <a:lnSpc>
                <a:spcPct val="100000"/>
              </a:lnSpc>
              <a:spcBef>
                <a:spcPts val="0"/>
              </a:spcBef>
              <a:spcAft>
                <a:spcPts val="0"/>
              </a:spcAft>
              <a:buClr>
                <a:schemeClr val="accent2"/>
              </a:buClr>
              <a:buSzPts val="1800"/>
              <a:buNone/>
              <a:defRPr sz="1800">
                <a:solidFill>
                  <a:schemeClr val="accent2"/>
                </a:solidFill>
              </a:defRPr>
            </a:lvl3pPr>
            <a:lvl4pPr lvl="3" algn="ctr" rtl="0">
              <a:lnSpc>
                <a:spcPct val="100000"/>
              </a:lnSpc>
              <a:spcBef>
                <a:spcPts val="0"/>
              </a:spcBef>
              <a:spcAft>
                <a:spcPts val="0"/>
              </a:spcAft>
              <a:buClr>
                <a:schemeClr val="accent2"/>
              </a:buClr>
              <a:buSzPts val="1800"/>
              <a:buNone/>
              <a:defRPr sz="1800">
                <a:solidFill>
                  <a:schemeClr val="accent2"/>
                </a:solidFill>
              </a:defRPr>
            </a:lvl4pPr>
            <a:lvl5pPr lvl="4" algn="ctr" rtl="0">
              <a:lnSpc>
                <a:spcPct val="100000"/>
              </a:lnSpc>
              <a:spcBef>
                <a:spcPts val="0"/>
              </a:spcBef>
              <a:spcAft>
                <a:spcPts val="0"/>
              </a:spcAft>
              <a:buClr>
                <a:schemeClr val="accent2"/>
              </a:buClr>
              <a:buSzPts val="1800"/>
              <a:buNone/>
              <a:defRPr sz="1800">
                <a:solidFill>
                  <a:schemeClr val="accent2"/>
                </a:solidFill>
              </a:defRPr>
            </a:lvl5pPr>
            <a:lvl6pPr lvl="5" algn="ctr" rtl="0">
              <a:lnSpc>
                <a:spcPct val="100000"/>
              </a:lnSpc>
              <a:spcBef>
                <a:spcPts val="0"/>
              </a:spcBef>
              <a:spcAft>
                <a:spcPts val="0"/>
              </a:spcAft>
              <a:buClr>
                <a:schemeClr val="accent2"/>
              </a:buClr>
              <a:buSzPts val="1800"/>
              <a:buNone/>
              <a:defRPr sz="1800">
                <a:solidFill>
                  <a:schemeClr val="accent2"/>
                </a:solidFill>
              </a:defRPr>
            </a:lvl6pPr>
            <a:lvl7pPr lvl="6" algn="ctr" rtl="0">
              <a:lnSpc>
                <a:spcPct val="100000"/>
              </a:lnSpc>
              <a:spcBef>
                <a:spcPts val="0"/>
              </a:spcBef>
              <a:spcAft>
                <a:spcPts val="0"/>
              </a:spcAft>
              <a:buClr>
                <a:schemeClr val="accent2"/>
              </a:buClr>
              <a:buSzPts val="1800"/>
              <a:buNone/>
              <a:defRPr sz="1800">
                <a:solidFill>
                  <a:schemeClr val="accent2"/>
                </a:solidFill>
              </a:defRPr>
            </a:lvl7pPr>
            <a:lvl8pPr lvl="7" algn="ctr" rtl="0">
              <a:lnSpc>
                <a:spcPct val="100000"/>
              </a:lnSpc>
              <a:spcBef>
                <a:spcPts val="0"/>
              </a:spcBef>
              <a:spcAft>
                <a:spcPts val="0"/>
              </a:spcAft>
              <a:buClr>
                <a:schemeClr val="accent2"/>
              </a:buClr>
              <a:buSzPts val="1800"/>
              <a:buNone/>
              <a:defRPr sz="1800">
                <a:solidFill>
                  <a:schemeClr val="accent2"/>
                </a:solidFill>
              </a:defRPr>
            </a:lvl8pPr>
            <a:lvl9pPr lvl="8" algn="ctr" rtl="0">
              <a:lnSpc>
                <a:spcPct val="100000"/>
              </a:lnSpc>
              <a:spcBef>
                <a:spcPts val="0"/>
              </a:spcBef>
              <a:spcAft>
                <a:spcPts val="0"/>
              </a:spcAft>
              <a:buClr>
                <a:schemeClr val="accent2"/>
              </a:buClr>
              <a:buSzPts val="1800"/>
              <a:buNone/>
              <a:defRPr sz="1800">
                <a:solidFill>
                  <a:schemeClr val="accent2"/>
                </a:solidFill>
              </a:defRPr>
            </a:lvl9pPr>
          </a:lstStyle>
          <a:p>
            <a:endParaRPr/>
          </a:p>
        </p:txBody>
      </p:sp>
      <p:sp>
        <p:nvSpPr>
          <p:cNvPr id="200" name="Google Shape;200;p13"/>
          <p:cNvSpPr/>
          <p:nvPr/>
        </p:nvSpPr>
        <p:spPr>
          <a:xfrm>
            <a:off x="2497850" y="4568875"/>
            <a:ext cx="1935763"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 name="Google Shape;201;p13"/>
          <p:cNvGrpSpPr/>
          <p:nvPr/>
        </p:nvGrpSpPr>
        <p:grpSpPr>
          <a:xfrm>
            <a:off x="0" y="4543023"/>
            <a:ext cx="9147800" cy="600410"/>
            <a:chOff x="0" y="4858375"/>
            <a:chExt cx="9147800" cy="285000"/>
          </a:xfrm>
        </p:grpSpPr>
        <p:sp>
          <p:nvSpPr>
            <p:cNvPr id="202" name="Google Shape;202;p13"/>
            <p:cNvSpPr/>
            <p:nvPr/>
          </p:nvSpPr>
          <p:spPr>
            <a:xfrm>
              <a:off x="22157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3"/>
            <p:cNvSpPr/>
            <p:nvPr/>
          </p:nvSpPr>
          <p:spPr>
            <a:xfrm>
              <a:off x="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p:nvPr/>
          </p:nvSpPr>
          <p:spPr>
            <a:xfrm>
              <a:off x="44314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a:off x="66471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3"/>
            <p:cNvSpPr/>
            <p:nvPr/>
          </p:nvSpPr>
          <p:spPr>
            <a:xfrm>
              <a:off x="88628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2">
  <p:cSld name="CUSTOM_3">
    <p:bg>
      <p:bgPr>
        <a:solidFill>
          <a:schemeClr val="accent5"/>
        </a:solidFill>
        <a:effectLst/>
      </p:bgPr>
    </p:bg>
    <p:spTree>
      <p:nvGrpSpPr>
        <p:cNvPr id="1" name="Shape 207"/>
        <p:cNvGrpSpPr/>
        <p:nvPr/>
      </p:nvGrpSpPr>
      <p:grpSpPr>
        <a:xfrm>
          <a:off x="0" y="0"/>
          <a:ext cx="0" cy="0"/>
          <a:chOff x="0" y="0"/>
          <a:chExt cx="0" cy="0"/>
        </a:xfrm>
      </p:grpSpPr>
      <p:sp>
        <p:nvSpPr>
          <p:cNvPr id="208" name="Google Shape;208;p14"/>
          <p:cNvSpPr/>
          <p:nvPr/>
        </p:nvSpPr>
        <p:spPr>
          <a:xfrm>
            <a:off x="3446550" y="572175"/>
            <a:ext cx="2245800" cy="224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14"/>
          <p:cNvGrpSpPr/>
          <p:nvPr/>
        </p:nvGrpSpPr>
        <p:grpSpPr>
          <a:xfrm>
            <a:off x="0" y="0"/>
            <a:ext cx="9150649" cy="2286311"/>
            <a:chOff x="0" y="0"/>
            <a:chExt cx="9150649" cy="2286311"/>
          </a:xfrm>
        </p:grpSpPr>
        <p:sp>
          <p:nvSpPr>
            <p:cNvPr id="210" name="Google Shape;210;p14"/>
            <p:cNvSpPr/>
            <p:nvPr/>
          </p:nvSpPr>
          <p:spPr>
            <a:xfrm>
              <a:off x="0"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4"/>
            <p:cNvSpPr/>
            <p:nvPr/>
          </p:nvSpPr>
          <p:spPr>
            <a:xfrm>
              <a:off x="0"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4"/>
            <p:cNvSpPr/>
            <p:nvPr/>
          </p:nvSpPr>
          <p:spPr>
            <a:xfrm>
              <a:off x="1141863" y="572141"/>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4"/>
            <p:cNvSpPr/>
            <p:nvPr/>
          </p:nvSpPr>
          <p:spPr>
            <a:xfrm>
              <a:off x="8578475" y="0"/>
              <a:ext cx="572174" cy="572174"/>
            </a:xfrm>
            <a:custGeom>
              <a:avLst/>
              <a:gdLst/>
              <a:ahLst/>
              <a:cxnLst/>
              <a:rect l="l" t="t" r="r" b="b"/>
              <a:pathLst>
                <a:path w="8073" h="8073" extrusionOk="0">
                  <a:moveTo>
                    <a:pt x="0" y="0"/>
                  </a:moveTo>
                  <a:lnTo>
                    <a:pt x="0"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4"/>
            <p:cNvSpPr/>
            <p:nvPr/>
          </p:nvSpPr>
          <p:spPr>
            <a:xfrm>
              <a:off x="8578475" y="1144251"/>
              <a:ext cx="572174" cy="569835"/>
            </a:xfrm>
            <a:custGeom>
              <a:avLst/>
              <a:gdLst/>
              <a:ahLst/>
              <a:cxnLst/>
              <a:rect l="l" t="t" r="r" b="b"/>
              <a:pathLst>
                <a:path w="8073" h="8040" extrusionOk="0">
                  <a:moveTo>
                    <a:pt x="0" y="0"/>
                  </a:moveTo>
                  <a:lnTo>
                    <a:pt x="0" y="8039"/>
                  </a:lnTo>
                  <a:lnTo>
                    <a:pt x="8073" y="8039"/>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4"/>
            <p:cNvSpPr/>
            <p:nvPr/>
          </p:nvSpPr>
          <p:spPr>
            <a:xfrm>
              <a:off x="8002075" y="1714066"/>
              <a:ext cx="572174" cy="572245"/>
            </a:xfrm>
            <a:custGeom>
              <a:avLst/>
              <a:gdLst/>
              <a:ahLst/>
              <a:cxnLst/>
              <a:rect l="l" t="t" r="r" b="b"/>
              <a:pathLst>
                <a:path w="8073" h="8074" extrusionOk="0">
                  <a:moveTo>
                    <a:pt x="0" y="1"/>
                  </a:moveTo>
                  <a:lnTo>
                    <a:pt x="0" y="8073"/>
                  </a:lnTo>
                  <a:lnTo>
                    <a:pt x="8073" y="8073"/>
                  </a:lnTo>
                  <a:lnTo>
                    <a:pt x="8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4"/>
            <p:cNvSpPr/>
            <p:nvPr/>
          </p:nvSpPr>
          <p:spPr>
            <a:xfrm>
              <a:off x="6849291"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4"/>
            <p:cNvSpPr/>
            <p:nvPr/>
          </p:nvSpPr>
          <p:spPr>
            <a:xfrm>
              <a:off x="1723250" y="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4"/>
            <p:cNvSpPr/>
            <p:nvPr/>
          </p:nvSpPr>
          <p:spPr>
            <a:xfrm>
              <a:off x="569575" y="1714100"/>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4"/>
            <p:cNvSpPr/>
            <p:nvPr/>
          </p:nvSpPr>
          <p:spPr>
            <a:xfrm>
              <a:off x="7424887" y="572175"/>
              <a:ext cx="572245" cy="572174"/>
            </a:xfrm>
            <a:custGeom>
              <a:avLst/>
              <a:gdLst/>
              <a:ahLst/>
              <a:cxnLst/>
              <a:rect l="l" t="t" r="r" b="b"/>
              <a:pathLst>
                <a:path w="8074" h="8073" extrusionOk="0">
                  <a:moveTo>
                    <a:pt x="1" y="0"/>
                  </a:moveTo>
                  <a:lnTo>
                    <a:pt x="1" y="8073"/>
                  </a:lnTo>
                  <a:lnTo>
                    <a:pt x="8073" y="8073"/>
                  </a:lnTo>
                  <a:lnTo>
                    <a:pt x="80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14"/>
          <p:cNvSpPr/>
          <p:nvPr/>
        </p:nvSpPr>
        <p:spPr>
          <a:xfrm>
            <a:off x="4495325" y="4568875"/>
            <a:ext cx="2422721" cy="574627"/>
          </a:xfrm>
          <a:custGeom>
            <a:avLst/>
            <a:gdLst/>
            <a:ahLst/>
            <a:cxnLst/>
            <a:rect l="l" t="t" r="r" b="b"/>
            <a:pathLst>
              <a:path w="20116" h="2837" extrusionOk="0">
                <a:moveTo>
                  <a:pt x="1" y="1"/>
                </a:moveTo>
                <a:lnTo>
                  <a:pt x="1" y="2836"/>
                </a:lnTo>
                <a:lnTo>
                  <a:pt x="20115" y="2836"/>
                </a:lnTo>
                <a:lnTo>
                  <a:pt x="201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4"/>
          <p:cNvSpPr/>
          <p:nvPr/>
        </p:nvSpPr>
        <p:spPr>
          <a:xfrm>
            <a:off x="2284398"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4"/>
          <p:cNvSpPr/>
          <p:nvPr/>
        </p:nvSpPr>
        <p:spPr>
          <a:xfrm>
            <a:off x="-5"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4"/>
          <p:cNvSpPr/>
          <p:nvPr/>
        </p:nvSpPr>
        <p:spPr>
          <a:xfrm>
            <a:off x="6856393" y="4857898"/>
            <a:ext cx="2285982"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4"/>
          <p:cNvSpPr txBox="1">
            <a:spLocks noGrp="1"/>
          </p:cNvSpPr>
          <p:nvPr>
            <p:ph type="title"/>
          </p:nvPr>
        </p:nvSpPr>
        <p:spPr>
          <a:xfrm>
            <a:off x="2099700" y="3011425"/>
            <a:ext cx="4944600" cy="606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3600"/>
              <a:buNone/>
              <a:defRPr sz="3800">
                <a:solidFill>
                  <a:schemeClr val="lt1"/>
                </a:solidFill>
              </a:defRPr>
            </a:lvl1pPr>
            <a:lvl2pPr lvl="1" algn="ctr" rtl="0">
              <a:spcBef>
                <a:spcPts val="0"/>
              </a:spcBef>
              <a:spcAft>
                <a:spcPts val="0"/>
              </a:spcAft>
              <a:buClr>
                <a:schemeClr val="accent2"/>
              </a:buClr>
              <a:buSzPts val="3600"/>
              <a:buNone/>
              <a:defRPr sz="3600">
                <a:solidFill>
                  <a:schemeClr val="accent2"/>
                </a:solidFill>
              </a:defRPr>
            </a:lvl2pPr>
            <a:lvl3pPr lvl="2" algn="ctr" rtl="0">
              <a:spcBef>
                <a:spcPts val="0"/>
              </a:spcBef>
              <a:spcAft>
                <a:spcPts val="0"/>
              </a:spcAft>
              <a:buClr>
                <a:schemeClr val="accent2"/>
              </a:buClr>
              <a:buSzPts val="3600"/>
              <a:buNone/>
              <a:defRPr sz="3600">
                <a:solidFill>
                  <a:schemeClr val="accent2"/>
                </a:solidFill>
              </a:defRPr>
            </a:lvl3pPr>
            <a:lvl4pPr lvl="3" algn="ctr" rtl="0">
              <a:spcBef>
                <a:spcPts val="0"/>
              </a:spcBef>
              <a:spcAft>
                <a:spcPts val="0"/>
              </a:spcAft>
              <a:buClr>
                <a:schemeClr val="accent2"/>
              </a:buClr>
              <a:buSzPts val="3600"/>
              <a:buNone/>
              <a:defRPr sz="3600">
                <a:solidFill>
                  <a:schemeClr val="accent2"/>
                </a:solidFill>
              </a:defRPr>
            </a:lvl4pPr>
            <a:lvl5pPr lvl="4" algn="ctr" rtl="0">
              <a:spcBef>
                <a:spcPts val="0"/>
              </a:spcBef>
              <a:spcAft>
                <a:spcPts val="0"/>
              </a:spcAft>
              <a:buClr>
                <a:schemeClr val="accent2"/>
              </a:buClr>
              <a:buSzPts val="3600"/>
              <a:buNone/>
              <a:defRPr sz="3600">
                <a:solidFill>
                  <a:schemeClr val="accent2"/>
                </a:solidFill>
              </a:defRPr>
            </a:lvl5pPr>
            <a:lvl6pPr lvl="5" algn="ctr" rtl="0">
              <a:spcBef>
                <a:spcPts val="0"/>
              </a:spcBef>
              <a:spcAft>
                <a:spcPts val="0"/>
              </a:spcAft>
              <a:buClr>
                <a:schemeClr val="accent2"/>
              </a:buClr>
              <a:buSzPts val="3600"/>
              <a:buNone/>
              <a:defRPr sz="3600">
                <a:solidFill>
                  <a:schemeClr val="accent2"/>
                </a:solidFill>
              </a:defRPr>
            </a:lvl6pPr>
            <a:lvl7pPr lvl="6" algn="ctr" rtl="0">
              <a:spcBef>
                <a:spcPts val="0"/>
              </a:spcBef>
              <a:spcAft>
                <a:spcPts val="0"/>
              </a:spcAft>
              <a:buClr>
                <a:schemeClr val="accent2"/>
              </a:buClr>
              <a:buSzPts val="3600"/>
              <a:buNone/>
              <a:defRPr sz="3600">
                <a:solidFill>
                  <a:schemeClr val="accent2"/>
                </a:solidFill>
              </a:defRPr>
            </a:lvl7pPr>
            <a:lvl8pPr lvl="7" algn="ctr" rtl="0">
              <a:spcBef>
                <a:spcPts val="0"/>
              </a:spcBef>
              <a:spcAft>
                <a:spcPts val="0"/>
              </a:spcAft>
              <a:buClr>
                <a:schemeClr val="accent2"/>
              </a:buClr>
              <a:buSzPts val="3600"/>
              <a:buNone/>
              <a:defRPr sz="3600">
                <a:solidFill>
                  <a:schemeClr val="accent2"/>
                </a:solidFill>
              </a:defRPr>
            </a:lvl8pPr>
            <a:lvl9pPr lvl="8" algn="ctr" rtl="0">
              <a:spcBef>
                <a:spcPts val="0"/>
              </a:spcBef>
              <a:spcAft>
                <a:spcPts val="0"/>
              </a:spcAft>
              <a:buClr>
                <a:schemeClr val="accent2"/>
              </a:buClr>
              <a:buSzPts val="3600"/>
              <a:buNone/>
              <a:defRPr sz="3600">
                <a:solidFill>
                  <a:schemeClr val="accent2"/>
                </a:solidFill>
              </a:defRPr>
            </a:lvl9pPr>
          </a:lstStyle>
          <a:p>
            <a:endParaRPr/>
          </a:p>
        </p:txBody>
      </p:sp>
      <p:sp>
        <p:nvSpPr>
          <p:cNvPr id="225" name="Google Shape;225;p14"/>
          <p:cNvSpPr txBox="1">
            <a:spLocks noGrp="1"/>
          </p:cNvSpPr>
          <p:nvPr>
            <p:ph type="title" idx="2" hasCustomPrompt="1"/>
          </p:nvPr>
        </p:nvSpPr>
        <p:spPr>
          <a:xfrm>
            <a:off x="3430150" y="1833792"/>
            <a:ext cx="2283600" cy="9813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2"/>
              </a:buClr>
              <a:buSzPts val="7200"/>
              <a:buNone/>
              <a:defRPr sz="12000">
                <a:solidFill>
                  <a:schemeClr val="lt2"/>
                </a:solidFill>
              </a:defRPr>
            </a:lvl1pPr>
            <a:lvl2pPr lvl="1" algn="ctr" rtl="0">
              <a:spcBef>
                <a:spcPts val="0"/>
              </a:spcBef>
              <a:spcAft>
                <a:spcPts val="0"/>
              </a:spcAft>
              <a:buClr>
                <a:schemeClr val="accent2"/>
              </a:buClr>
              <a:buSzPts val="7200"/>
              <a:buNone/>
              <a:defRPr sz="7200">
                <a:solidFill>
                  <a:schemeClr val="accent2"/>
                </a:solidFill>
              </a:defRPr>
            </a:lvl2pPr>
            <a:lvl3pPr lvl="2" algn="ctr" rtl="0">
              <a:spcBef>
                <a:spcPts val="0"/>
              </a:spcBef>
              <a:spcAft>
                <a:spcPts val="0"/>
              </a:spcAft>
              <a:buClr>
                <a:schemeClr val="accent2"/>
              </a:buClr>
              <a:buSzPts val="7200"/>
              <a:buNone/>
              <a:defRPr sz="7200">
                <a:solidFill>
                  <a:schemeClr val="accent2"/>
                </a:solidFill>
              </a:defRPr>
            </a:lvl3pPr>
            <a:lvl4pPr lvl="3" algn="ctr" rtl="0">
              <a:spcBef>
                <a:spcPts val="0"/>
              </a:spcBef>
              <a:spcAft>
                <a:spcPts val="0"/>
              </a:spcAft>
              <a:buClr>
                <a:schemeClr val="accent2"/>
              </a:buClr>
              <a:buSzPts val="7200"/>
              <a:buNone/>
              <a:defRPr sz="7200">
                <a:solidFill>
                  <a:schemeClr val="accent2"/>
                </a:solidFill>
              </a:defRPr>
            </a:lvl4pPr>
            <a:lvl5pPr lvl="4" algn="ctr" rtl="0">
              <a:spcBef>
                <a:spcPts val="0"/>
              </a:spcBef>
              <a:spcAft>
                <a:spcPts val="0"/>
              </a:spcAft>
              <a:buClr>
                <a:schemeClr val="accent2"/>
              </a:buClr>
              <a:buSzPts val="7200"/>
              <a:buNone/>
              <a:defRPr sz="7200">
                <a:solidFill>
                  <a:schemeClr val="accent2"/>
                </a:solidFill>
              </a:defRPr>
            </a:lvl5pPr>
            <a:lvl6pPr lvl="5" algn="ctr" rtl="0">
              <a:spcBef>
                <a:spcPts val="0"/>
              </a:spcBef>
              <a:spcAft>
                <a:spcPts val="0"/>
              </a:spcAft>
              <a:buClr>
                <a:schemeClr val="accent2"/>
              </a:buClr>
              <a:buSzPts val="7200"/>
              <a:buNone/>
              <a:defRPr sz="7200">
                <a:solidFill>
                  <a:schemeClr val="accent2"/>
                </a:solidFill>
              </a:defRPr>
            </a:lvl6pPr>
            <a:lvl7pPr lvl="6" algn="ctr" rtl="0">
              <a:spcBef>
                <a:spcPts val="0"/>
              </a:spcBef>
              <a:spcAft>
                <a:spcPts val="0"/>
              </a:spcAft>
              <a:buClr>
                <a:schemeClr val="accent2"/>
              </a:buClr>
              <a:buSzPts val="7200"/>
              <a:buNone/>
              <a:defRPr sz="7200">
                <a:solidFill>
                  <a:schemeClr val="accent2"/>
                </a:solidFill>
              </a:defRPr>
            </a:lvl7pPr>
            <a:lvl8pPr lvl="7" algn="ctr" rtl="0">
              <a:spcBef>
                <a:spcPts val="0"/>
              </a:spcBef>
              <a:spcAft>
                <a:spcPts val="0"/>
              </a:spcAft>
              <a:buClr>
                <a:schemeClr val="accent2"/>
              </a:buClr>
              <a:buSzPts val="7200"/>
              <a:buNone/>
              <a:defRPr sz="7200">
                <a:solidFill>
                  <a:schemeClr val="accent2"/>
                </a:solidFill>
              </a:defRPr>
            </a:lvl8pPr>
            <a:lvl9pPr lvl="8" algn="ctr" rtl="0">
              <a:spcBef>
                <a:spcPts val="0"/>
              </a:spcBef>
              <a:spcAft>
                <a:spcPts val="0"/>
              </a:spcAft>
              <a:buClr>
                <a:schemeClr val="accent2"/>
              </a:buClr>
              <a:buSzPts val="7200"/>
              <a:buNone/>
              <a:defRPr sz="7200">
                <a:solidFill>
                  <a:schemeClr val="accent2"/>
                </a:solidFill>
              </a:defRPr>
            </a:lvl9pPr>
          </a:lstStyle>
          <a:p>
            <a:r>
              <a:t>xx%</a:t>
            </a:r>
          </a:p>
        </p:txBody>
      </p:sp>
      <p:sp>
        <p:nvSpPr>
          <p:cNvPr id="226" name="Google Shape;226;p14"/>
          <p:cNvSpPr txBox="1">
            <a:spLocks noGrp="1"/>
          </p:cNvSpPr>
          <p:nvPr>
            <p:ph type="subTitle" idx="1"/>
          </p:nvPr>
        </p:nvSpPr>
        <p:spPr>
          <a:xfrm>
            <a:off x="2504850" y="3563671"/>
            <a:ext cx="4134300" cy="37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400"/>
              <a:buNone/>
              <a:defRPr>
                <a:solidFill>
                  <a:schemeClr val="lt1"/>
                </a:solidFill>
              </a:defRPr>
            </a:lvl1pPr>
            <a:lvl2pPr lvl="1" algn="ctr" rtl="0">
              <a:lnSpc>
                <a:spcPct val="100000"/>
              </a:lnSpc>
              <a:spcBef>
                <a:spcPts val="0"/>
              </a:spcBef>
              <a:spcAft>
                <a:spcPts val="0"/>
              </a:spcAft>
              <a:buClr>
                <a:schemeClr val="accent2"/>
              </a:buClr>
              <a:buSzPts val="1800"/>
              <a:buNone/>
              <a:defRPr sz="1800">
                <a:solidFill>
                  <a:schemeClr val="accent2"/>
                </a:solidFill>
              </a:defRPr>
            </a:lvl2pPr>
            <a:lvl3pPr lvl="2" algn="ctr" rtl="0">
              <a:lnSpc>
                <a:spcPct val="100000"/>
              </a:lnSpc>
              <a:spcBef>
                <a:spcPts val="0"/>
              </a:spcBef>
              <a:spcAft>
                <a:spcPts val="0"/>
              </a:spcAft>
              <a:buClr>
                <a:schemeClr val="accent2"/>
              </a:buClr>
              <a:buSzPts val="1800"/>
              <a:buNone/>
              <a:defRPr sz="1800">
                <a:solidFill>
                  <a:schemeClr val="accent2"/>
                </a:solidFill>
              </a:defRPr>
            </a:lvl3pPr>
            <a:lvl4pPr lvl="3" algn="ctr" rtl="0">
              <a:lnSpc>
                <a:spcPct val="100000"/>
              </a:lnSpc>
              <a:spcBef>
                <a:spcPts val="0"/>
              </a:spcBef>
              <a:spcAft>
                <a:spcPts val="0"/>
              </a:spcAft>
              <a:buClr>
                <a:schemeClr val="accent2"/>
              </a:buClr>
              <a:buSzPts val="1800"/>
              <a:buNone/>
              <a:defRPr sz="1800">
                <a:solidFill>
                  <a:schemeClr val="accent2"/>
                </a:solidFill>
              </a:defRPr>
            </a:lvl4pPr>
            <a:lvl5pPr lvl="4" algn="ctr" rtl="0">
              <a:lnSpc>
                <a:spcPct val="100000"/>
              </a:lnSpc>
              <a:spcBef>
                <a:spcPts val="0"/>
              </a:spcBef>
              <a:spcAft>
                <a:spcPts val="0"/>
              </a:spcAft>
              <a:buClr>
                <a:schemeClr val="accent2"/>
              </a:buClr>
              <a:buSzPts val="1800"/>
              <a:buNone/>
              <a:defRPr sz="1800">
                <a:solidFill>
                  <a:schemeClr val="accent2"/>
                </a:solidFill>
              </a:defRPr>
            </a:lvl5pPr>
            <a:lvl6pPr lvl="5" algn="ctr" rtl="0">
              <a:lnSpc>
                <a:spcPct val="100000"/>
              </a:lnSpc>
              <a:spcBef>
                <a:spcPts val="0"/>
              </a:spcBef>
              <a:spcAft>
                <a:spcPts val="0"/>
              </a:spcAft>
              <a:buClr>
                <a:schemeClr val="accent2"/>
              </a:buClr>
              <a:buSzPts val="1800"/>
              <a:buNone/>
              <a:defRPr sz="1800">
                <a:solidFill>
                  <a:schemeClr val="accent2"/>
                </a:solidFill>
              </a:defRPr>
            </a:lvl6pPr>
            <a:lvl7pPr lvl="6" algn="ctr" rtl="0">
              <a:lnSpc>
                <a:spcPct val="100000"/>
              </a:lnSpc>
              <a:spcBef>
                <a:spcPts val="0"/>
              </a:spcBef>
              <a:spcAft>
                <a:spcPts val="0"/>
              </a:spcAft>
              <a:buClr>
                <a:schemeClr val="accent2"/>
              </a:buClr>
              <a:buSzPts val="1800"/>
              <a:buNone/>
              <a:defRPr sz="1800">
                <a:solidFill>
                  <a:schemeClr val="accent2"/>
                </a:solidFill>
              </a:defRPr>
            </a:lvl7pPr>
            <a:lvl8pPr lvl="7" algn="ctr" rtl="0">
              <a:lnSpc>
                <a:spcPct val="100000"/>
              </a:lnSpc>
              <a:spcBef>
                <a:spcPts val="0"/>
              </a:spcBef>
              <a:spcAft>
                <a:spcPts val="0"/>
              </a:spcAft>
              <a:buClr>
                <a:schemeClr val="accent2"/>
              </a:buClr>
              <a:buSzPts val="1800"/>
              <a:buNone/>
              <a:defRPr sz="1800">
                <a:solidFill>
                  <a:schemeClr val="accent2"/>
                </a:solidFill>
              </a:defRPr>
            </a:lvl8pPr>
            <a:lvl9pPr lvl="8" algn="ctr" rtl="0">
              <a:lnSpc>
                <a:spcPct val="100000"/>
              </a:lnSpc>
              <a:spcBef>
                <a:spcPts val="0"/>
              </a:spcBef>
              <a:spcAft>
                <a:spcPts val="0"/>
              </a:spcAft>
              <a:buClr>
                <a:schemeClr val="accent2"/>
              </a:buClr>
              <a:buSzPts val="1800"/>
              <a:buNone/>
              <a:defRPr sz="1800">
                <a:solidFill>
                  <a:schemeClr val="accent2"/>
                </a:solidFill>
              </a:defRPr>
            </a:lvl9pPr>
          </a:lstStyle>
          <a:p>
            <a:endParaRPr/>
          </a:p>
        </p:txBody>
      </p:sp>
      <p:sp>
        <p:nvSpPr>
          <p:cNvPr id="227" name="Google Shape;227;p14"/>
          <p:cNvSpPr/>
          <p:nvPr/>
        </p:nvSpPr>
        <p:spPr>
          <a:xfrm>
            <a:off x="4716059" y="4568875"/>
            <a:ext cx="1935763" cy="285601"/>
          </a:xfrm>
          <a:custGeom>
            <a:avLst/>
            <a:gdLst/>
            <a:ahLst/>
            <a:cxnLst/>
            <a:rect l="l" t="t" r="r" b="b"/>
            <a:pathLst>
              <a:path w="20116" h="2837" extrusionOk="0">
                <a:moveTo>
                  <a:pt x="1" y="1"/>
                </a:moveTo>
                <a:lnTo>
                  <a:pt x="1" y="2836"/>
                </a:lnTo>
                <a:lnTo>
                  <a:pt x="20115" y="2836"/>
                </a:lnTo>
                <a:lnTo>
                  <a:pt x="20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 name="Google Shape;228;p14"/>
          <p:cNvGrpSpPr/>
          <p:nvPr/>
        </p:nvGrpSpPr>
        <p:grpSpPr>
          <a:xfrm>
            <a:off x="0" y="4543023"/>
            <a:ext cx="9147800" cy="600410"/>
            <a:chOff x="0" y="4858375"/>
            <a:chExt cx="9147800" cy="285000"/>
          </a:xfrm>
        </p:grpSpPr>
        <p:sp>
          <p:nvSpPr>
            <p:cNvPr id="229" name="Google Shape;229;p14"/>
            <p:cNvSpPr/>
            <p:nvPr/>
          </p:nvSpPr>
          <p:spPr>
            <a:xfrm>
              <a:off x="22157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4"/>
            <p:cNvSpPr/>
            <p:nvPr/>
          </p:nvSpPr>
          <p:spPr>
            <a:xfrm>
              <a:off x="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4"/>
            <p:cNvSpPr/>
            <p:nvPr/>
          </p:nvSpPr>
          <p:spPr>
            <a:xfrm>
              <a:off x="44314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4"/>
            <p:cNvSpPr/>
            <p:nvPr/>
          </p:nvSpPr>
          <p:spPr>
            <a:xfrm>
              <a:off x="66471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4"/>
            <p:cNvSpPr/>
            <p:nvPr/>
          </p:nvSpPr>
          <p:spPr>
            <a:xfrm>
              <a:off x="8862800" y="4858375"/>
              <a:ext cx="285000" cy="2850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3"/>
              </a:buClr>
              <a:buSzPts val="3000"/>
              <a:buFont typeface="Montserrat"/>
              <a:buNone/>
              <a:defRPr sz="3000" b="1">
                <a:solidFill>
                  <a:schemeClr val="accent3"/>
                </a:solidFill>
                <a:latin typeface="Montserrat"/>
                <a:ea typeface="Montserrat"/>
                <a:cs typeface="Montserrat"/>
                <a:sym typeface="Montserrat"/>
              </a:defRPr>
            </a:lvl1pPr>
            <a:lvl2pPr lvl="1">
              <a:spcBef>
                <a:spcPts val="0"/>
              </a:spcBef>
              <a:spcAft>
                <a:spcPts val="0"/>
              </a:spcAft>
              <a:buClr>
                <a:schemeClr val="dk2"/>
              </a:buClr>
              <a:buSzPts val="3000"/>
              <a:buFont typeface="Impact"/>
              <a:buNone/>
              <a:defRPr sz="3000">
                <a:solidFill>
                  <a:schemeClr val="dk2"/>
                </a:solidFill>
                <a:latin typeface="Impact"/>
                <a:ea typeface="Impact"/>
                <a:cs typeface="Impact"/>
                <a:sym typeface="Impact"/>
              </a:defRPr>
            </a:lvl2pPr>
            <a:lvl3pPr lvl="2">
              <a:spcBef>
                <a:spcPts val="0"/>
              </a:spcBef>
              <a:spcAft>
                <a:spcPts val="0"/>
              </a:spcAft>
              <a:buClr>
                <a:schemeClr val="dk2"/>
              </a:buClr>
              <a:buSzPts val="3000"/>
              <a:buFont typeface="Impact"/>
              <a:buNone/>
              <a:defRPr sz="3000">
                <a:solidFill>
                  <a:schemeClr val="dk2"/>
                </a:solidFill>
                <a:latin typeface="Impact"/>
                <a:ea typeface="Impact"/>
                <a:cs typeface="Impact"/>
                <a:sym typeface="Impact"/>
              </a:defRPr>
            </a:lvl3pPr>
            <a:lvl4pPr lvl="3">
              <a:spcBef>
                <a:spcPts val="0"/>
              </a:spcBef>
              <a:spcAft>
                <a:spcPts val="0"/>
              </a:spcAft>
              <a:buClr>
                <a:schemeClr val="dk2"/>
              </a:buClr>
              <a:buSzPts val="3000"/>
              <a:buFont typeface="Impact"/>
              <a:buNone/>
              <a:defRPr sz="3000">
                <a:solidFill>
                  <a:schemeClr val="dk2"/>
                </a:solidFill>
                <a:latin typeface="Impact"/>
                <a:ea typeface="Impact"/>
                <a:cs typeface="Impact"/>
                <a:sym typeface="Impact"/>
              </a:defRPr>
            </a:lvl4pPr>
            <a:lvl5pPr lvl="4">
              <a:spcBef>
                <a:spcPts val="0"/>
              </a:spcBef>
              <a:spcAft>
                <a:spcPts val="0"/>
              </a:spcAft>
              <a:buClr>
                <a:schemeClr val="dk2"/>
              </a:buClr>
              <a:buSzPts val="3000"/>
              <a:buFont typeface="Impact"/>
              <a:buNone/>
              <a:defRPr sz="3000">
                <a:solidFill>
                  <a:schemeClr val="dk2"/>
                </a:solidFill>
                <a:latin typeface="Impact"/>
                <a:ea typeface="Impact"/>
                <a:cs typeface="Impact"/>
                <a:sym typeface="Impact"/>
              </a:defRPr>
            </a:lvl5pPr>
            <a:lvl6pPr lvl="5">
              <a:spcBef>
                <a:spcPts val="0"/>
              </a:spcBef>
              <a:spcAft>
                <a:spcPts val="0"/>
              </a:spcAft>
              <a:buClr>
                <a:schemeClr val="dk2"/>
              </a:buClr>
              <a:buSzPts val="3000"/>
              <a:buFont typeface="Impact"/>
              <a:buNone/>
              <a:defRPr sz="3000">
                <a:solidFill>
                  <a:schemeClr val="dk2"/>
                </a:solidFill>
                <a:latin typeface="Impact"/>
                <a:ea typeface="Impact"/>
                <a:cs typeface="Impact"/>
                <a:sym typeface="Impact"/>
              </a:defRPr>
            </a:lvl6pPr>
            <a:lvl7pPr lvl="6">
              <a:spcBef>
                <a:spcPts val="0"/>
              </a:spcBef>
              <a:spcAft>
                <a:spcPts val="0"/>
              </a:spcAft>
              <a:buClr>
                <a:schemeClr val="dk2"/>
              </a:buClr>
              <a:buSzPts val="3000"/>
              <a:buFont typeface="Impact"/>
              <a:buNone/>
              <a:defRPr sz="3000">
                <a:solidFill>
                  <a:schemeClr val="dk2"/>
                </a:solidFill>
                <a:latin typeface="Impact"/>
                <a:ea typeface="Impact"/>
                <a:cs typeface="Impact"/>
                <a:sym typeface="Impact"/>
              </a:defRPr>
            </a:lvl7pPr>
            <a:lvl8pPr lvl="7">
              <a:spcBef>
                <a:spcPts val="0"/>
              </a:spcBef>
              <a:spcAft>
                <a:spcPts val="0"/>
              </a:spcAft>
              <a:buClr>
                <a:schemeClr val="dk2"/>
              </a:buClr>
              <a:buSzPts val="3000"/>
              <a:buFont typeface="Impact"/>
              <a:buNone/>
              <a:defRPr sz="3000">
                <a:solidFill>
                  <a:schemeClr val="dk2"/>
                </a:solidFill>
                <a:latin typeface="Impact"/>
                <a:ea typeface="Impact"/>
                <a:cs typeface="Impact"/>
                <a:sym typeface="Impact"/>
              </a:defRPr>
            </a:lvl8pPr>
            <a:lvl9pPr lvl="8">
              <a:spcBef>
                <a:spcPts val="0"/>
              </a:spcBef>
              <a:spcAft>
                <a:spcPts val="0"/>
              </a:spcAft>
              <a:buClr>
                <a:schemeClr val="dk2"/>
              </a:buClr>
              <a:buSzPts val="3000"/>
              <a:buFont typeface="Impact"/>
              <a:buNone/>
              <a:defRPr sz="3000">
                <a:solidFill>
                  <a:schemeClr val="dk2"/>
                </a:solidFill>
                <a:latin typeface="Impact"/>
                <a:ea typeface="Impact"/>
                <a:cs typeface="Impact"/>
                <a:sym typeface="Impac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5"/>
              </a:buClr>
              <a:buSzPts val="1400"/>
              <a:buFont typeface="Nunito"/>
              <a:buChar char="●"/>
              <a:defRPr>
                <a:solidFill>
                  <a:schemeClr val="accent5"/>
                </a:solidFill>
                <a:latin typeface="Nunito"/>
                <a:ea typeface="Nunito"/>
                <a:cs typeface="Nunito"/>
                <a:sym typeface="Nunito"/>
              </a:defRPr>
            </a:lvl1pPr>
            <a:lvl2pPr marL="914400" lvl="1" indent="-317500">
              <a:lnSpc>
                <a:spcPct val="100000"/>
              </a:lnSpc>
              <a:spcBef>
                <a:spcPts val="1600"/>
              </a:spcBef>
              <a:spcAft>
                <a:spcPts val="0"/>
              </a:spcAft>
              <a:buClr>
                <a:schemeClr val="accent5"/>
              </a:buClr>
              <a:buSzPts val="1400"/>
              <a:buFont typeface="Nunito"/>
              <a:buChar char="○"/>
              <a:defRPr>
                <a:solidFill>
                  <a:schemeClr val="accent5"/>
                </a:solidFill>
                <a:latin typeface="Nunito"/>
                <a:ea typeface="Nunito"/>
                <a:cs typeface="Nunito"/>
                <a:sym typeface="Nunito"/>
              </a:defRPr>
            </a:lvl2pPr>
            <a:lvl3pPr marL="1371600" lvl="2" indent="-317500">
              <a:lnSpc>
                <a:spcPct val="100000"/>
              </a:lnSpc>
              <a:spcBef>
                <a:spcPts val="1600"/>
              </a:spcBef>
              <a:spcAft>
                <a:spcPts val="0"/>
              </a:spcAft>
              <a:buClr>
                <a:schemeClr val="accent5"/>
              </a:buClr>
              <a:buSzPts val="1400"/>
              <a:buFont typeface="Nunito"/>
              <a:buChar char="■"/>
              <a:defRPr>
                <a:solidFill>
                  <a:schemeClr val="accent5"/>
                </a:solidFill>
                <a:latin typeface="Nunito"/>
                <a:ea typeface="Nunito"/>
                <a:cs typeface="Nunito"/>
                <a:sym typeface="Nunito"/>
              </a:defRPr>
            </a:lvl3pPr>
            <a:lvl4pPr marL="1828800" lvl="3" indent="-317500">
              <a:lnSpc>
                <a:spcPct val="100000"/>
              </a:lnSpc>
              <a:spcBef>
                <a:spcPts val="1600"/>
              </a:spcBef>
              <a:spcAft>
                <a:spcPts val="0"/>
              </a:spcAft>
              <a:buClr>
                <a:schemeClr val="accent5"/>
              </a:buClr>
              <a:buSzPts val="1400"/>
              <a:buFont typeface="Nunito"/>
              <a:buChar char="●"/>
              <a:defRPr>
                <a:solidFill>
                  <a:schemeClr val="accent5"/>
                </a:solidFill>
                <a:latin typeface="Nunito"/>
                <a:ea typeface="Nunito"/>
                <a:cs typeface="Nunito"/>
                <a:sym typeface="Nunito"/>
              </a:defRPr>
            </a:lvl4pPr>
            <a:lvl5pPr marL="2286000" lvl="4" indent="-317500">
              <a:lnSpc>
                <a:spcPct val="100000"/>
              </a:lnSpc>
              <a:spcBef>
                <a:spcPts val="1600"/>
              </a:spcBef>
              <a:spcAft>
                <a:spcPts val="0"/>
              </a:spcAft>
              <a:buClr>
                <a:schemeClr val="accent5"/>
              </a:buClr>
              <a:buSzPts val="1400"/>
              <a:buFont typeface="Nunito"/>
              <a:buChar char="○"/>
              <a:defRPr>
                <a:solidFill>
                  <a:schemeClr val="accent5"/>
                </a:solidFill>
                <a:latin typeface="Nunito"/>
                <a:ea typeface="Nunito"/>
                <a:cs typeface="Nunito"/>
                <a:sym typeface="Nunito"/>
              </a:defRPr>
            </a:lvl5pPr>
            <a:lvl6pPr marL="2743200" lvl="5" indent="-317500">
              <a:lnSpc>
                <a:spcPct val="100000"/>
              </a:lnSpc>
              <a:spcBef>
                <a:spcPts val="1600"/>
              </a:spcBef>
              <a:spcAft>
                <a:spcPts val="0"/>
              </a:spcAft>
              <a:buClr>
                <a:schemeClr val="accent5"/>
              </a:buClr>
              <a:buSzPts val="1400"/>
              <a:buFont typeface="Nunito"/>
              <a:buChar char="■"/>
              <a:defRPr>
                <a:solidFill>
                  <a:schemeClr val="accent5"/>
                </a:solidFill>
                <a:latin typeface="Nunito"/>
                <a:ea typeface="Nunito"/>
                <a:cs typeface="Nunito"/>
                <a:sym typeface="Nunito"/>
              </a:defRPr>
            </a:lvl6pPr>
            <a:lvl7pPr marL="3200400" lvl="6" indent="-317500">
              <a:lnSpc>
                <a:spcPct val="100000"/>
              </a:lnSpc>
              <a:spcBef>
                <a:spcPts val="1600"/>
              </a:spcBef>
              <a:spcAft>
                <a:spcPts val="0"/>
              </a:spcAft>
              <a:buClr>
                <a:schemeClr val="accent5"/>
              </a:buClr>
              <a:buSzPts val="1400"/>
              <a:buFont typeface="Nunito"/>
              <a:buChar char="●"/>
              <a:defRPr>
                <a:solidFill>
                  <a:schemeClr val="accent5"/>
                </a:solidFill>
                <a:latin typeface="Nunito"/>
                <a:ea typeface="Nunito"/>
                <a:cs typeface="Nunito"/>
                <a:sym typeface="Nunito"/>
              </a:defRPr>
            </a:lvl7pPr>
            <a:lvl8pPr marL="3657600" lvl="7" indent="-317500">
              <a:lnSpc>
                <a:spcPct val="100000"/>
              </a:lnSpc>
              <a:spcBef>
                <a:spcPts val="1600"/>
              </a:spcBef>
              <a:spcAft>
                <a:spcPts val="0"/>
              </a:spcAft>
              <a:buClr>
                <a:schemeClr val="accent5"/>
              </a:buClr>
              <a:buSzPts val="1400"/>
              <a:buFont typeface="Nunito"/>
              <a:buChar char="○"/>
              <a:defRPr>
                <a:solidFill>
                  <a:schemeClr val="accent5"/>
                </a:solidFill>
                <a:latin typeface="Nunito"/>
                <a:ea typeface="Nunito"/>
                <a:cs typeface="Nunito"/>
                <a:sym typeface="Nunito"/>
              </a:defRPr>
            </a:lvl8pPr>
            <a:lvl9pPr marL="4114800" lvl="8" indent="-317500">
              <a:lnSpc>
                <a:spcPct val="100000"/>
              </a:lnSpc>
              <a:spcBef>
                <a:spcPts val="1600"/>
              </a:spcBef>
              <a:spcAft>
                <a:spcPts val="1600"/>
              </a:spcAft>
              <a:buClr>
                <a:schemeClr val="accent5"/>
              </a:buClr>
              <a:buSzPts val="1400"/>
              <a:buFont typeface="Nunito"/>
              <a:buChar char="■"/>
              <a:defRPr>
                <a:solidFill>
                  <a:schemeClr val="accent5"/>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6" r:id="rId6"/>
    <p:sldLayoutId id="2147483658" r:id="rId7"/>
    <p:sldLayoutId id="2147483659" r:id="rId8"/>
    <p:sldLayoutId id="2147483660" r:id="rId9"/>
    <p:sldLayoutId id="2147483661" r:id="rId10"/>
    <p:sldLayoutId id="2147483662" r:id="rId11"/>
    <p:sldLayoutId id="2147483664" r:id="rId12"/>
    <p:sldLayoutId id="2147483669" r:id="rId13"/>
    <p:sldLayoutId id="2147483673" r:id="rId14"/>
    <p:sldLayoutId id="214748367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30"/>
          <p:cNvSpPr txBox="1">
            <a:spLocks noGrp="1"/>
          </p:cNvSpPr>
          <p:nvPr>
            <p:ph type="ctrTitle"/>
          </p:nvPr>
        </p:nvSpPr>
        <p:spPr>
          <a:xfrm>
            <a:off x="1836600" y="751514"/>
            <a:ext cx="5470800" cy="143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000" b="0" dirty="0"/>
              <a:t>BÀI TẬP LỚN</a:t>
            </a:r>
            <a:endParaRPr dirty="0"/>
          </a:p>
        </p:txBody>
      </p:sp>
      <p:sp>
        <p:nvSpPr>
          <p:cNvPr id="514" name="Google Shape;514;p30"/>
          <p:cNvSpPr txBox="1">
            <a:spLocks noGrp="1"/>
          </p:cNvSpPr>
          <p:nvPr>
            <p:ph type="subTitle" idx="1"/>
          </p:nvPr>
        </p:nvSpPr>
        <p:spPr>
          <a:xfrm>
            <a:off x="792000" y="2372100"/>
            <a:ext cx="7683000" cy="39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200" dirty="0" err="1"/>
              <a:t>Đề</a:t>
            </a:r>
            <a:r>
              <a:rPr lang="en-US" sz="2200" dirty="0"/>
              <a:t> </a:t>
            </a:r>
            <a:r>
              <a:rPr lang="en-US" sz="2200" dirty="0" err="1"/>
              <a:t>tài</a:t>
            </a:r>
            <a:r>
              <a:rPr lang="en-US" sz="2200" dirty="0"/>
              <a:t>: </a:t>
            </a:r>
            <a:r>
              <a:rPr lang="en-US" sz="2200" dirty="0" err="1"/>
              <a:t>Xây</a:t>
            </a:r>
            <a:r>
              <a:rPr lang="en-US" sz="2200" dirty="0"/>
              <a:t> </a:t>
            </a:r>
            <a:r>
              <a:rPr lang="en-US" sz="2200" dirty="0" err="1"/>
              <a:t>dựng</a:t>
            </a:r>
            <a:r>
              <a:rPr lang="en-US" sz="2200" dirty="0"/>
              <a:t> </a:t>
            </a:r>
            <a:r>
              <a:rPr lang="en-US" sz="2200" dirty="0" err="1"/>
              <a:t>ứng</a:t>
            </a:r>
            <a:r>
              <a:rPr lang="en-US" sz="2200" dirty="0"/>
              <a:t> </a:t>
            </a:r>
            <a:r>
              <a:rPr lang="en-US" sz="2200" dirty="0" err="1"/>
              <a:t>dụng</a:t>
            </a:r>
            <a:r>
              <a:rPr lang="en-US" sz="2200" dirty="0"/>
              <a:t> web </a:t>
            </a:r>
            <a:r>
              <a:rPr lang="en-US" sz="2200" dirty="0" err="1"/>
              <a:t>Liên</a:t>
            </a:r>
            <a:r>
              <a:rPr lang="en-US" sz="2200" dirty="0"/>
              <a:t> Minh </a:t>
            </a:r>
            <a:r>
              <a:rPr lang="en-US" sz="2200" dirty="0" err="1"/>
              <a:t>Huyền</a:t>
            </a:r>
            <a:r>
              <a:rPr lang="en-US" sz="2200" dirty="0"/>
              <a:t> </a:t>
            </a:r>
            <a:r>
              <a:rPr lang="en-US" sz="2200" dirty="0" err="1"/>
              <a:t>Thoại</a:t>
            </a:r>
            <a:endParaRPr sz="2200" dirty="0"/>
          </a:p>
          <a:p>
            <a:pPr marL="0" lvl="0" indent="0" algn="ctr" rtl="0">
              <a:spcBef>
                <a:spcPts val="0"/>
              </a:spcBef>
              <a:spcAft>
                <a:spcPts val="0"/>
              </a:spcAft>
              <a:buNone/>
            </a:pPr>
            <a:endParaRPr sz="2000" dirty="0"/>
          </a:p>
        </p:txBody>
      </p:sp>
      <p:graphicFrame>
        <p:nvGraphicFramePr>
          <p:cNvPr id="2" name="Table 2">
            <a:extLst>
              <a:ext uri="{FF2B5EF4-FFF2-40B4-BE49-F238E27FC236}">
                <a16:creationId xmlns:a16="http://schemas.microsoft.com/office/drawing/2014/main" id="{B83653C9-8FD0-7F53-E9CC-8B54216E7D11}"/>
              </a:ext>
            </a:extLst>
          </p:cNvPr>
          <p:cNvGraphicFramePr>
            <a:graphicFrameLocks noGrp="1"/>
          </p:cNvGraphicFramePr>
          <p:nvPr>
            <p:extLst>
              <p:ext uri="{D42A27DB-BD31-4B8C-83A1-F6EECF244321}">
                <p14:modId xmlns:p14="http://schemas.microsoft.com/office/powerpoint/2010/main" val="948689379"/>
              </p:ext>
            </p:extLst>
          </p:nvPr>
        </p:nvGraphicFramePr>
        <p:xfrm>
          <a:off x="1539600" y="3070714"/>
          <a:ext cx="6064799" cy="1854200"/>
        </p:xfrm>
        <a:graphic>
          <a:graphicData uri="http://schemas.openxmlformats.org/drawingml/2006/table">
            <a:tbl>
              <a:tblPr firstRow="1" bandRow="1">
                <a:tableStyleId>{CFEFB2C6-E651-4645-B3D3-3D293694ECDF}</a:tableStyleId>
              </a:tblPr>
              <a:tblGrid>
                <a:gridCol w="2007757">
                  <a:extLst>
                    <a:ext uri="{9D8B030D-6E8A-4147-A177-3AD203B41FA5}">
                      <a16:colId xmlns:a16="http://schemas.microsoft.com/office/drawing/2014/main" val="3889510823"/>
                    </a:ext>
                  </a:extLst>
                </a:gridCol>
                <a:gridCol w="2414531">
                  <a:extLst>
                    <a:ext uri="{9D8B030D-6E8A-4147-A177-3AD203B41FA5}">
                      <a16:colId xmlns:a16="http://schemas.microsoft.com/office/drawing/2014/main" val="1779102609"/>
                    </a:ext>
                  </a:extLst>
                </a:gridCol>
                <a:gridCol w="1642511">
                  <a:extLst>
                    <a:ext uri="{9D8B030D-6E8A-4147-A177-3AD203B41FA5}">
                      <a16:colId xmlns:a16="http://schemas.microsoft.com/office/drawing/2014/main" val="4036212795"/>
                    </a:ext>
                  </a:extLst>
                </a:gridCol>
              </a:tblGrid>
              <a:tr h="370840">
                <a:tc>
                  <a:txBody>
                    <a:bodyPr/>
                    <a:lstStyle/>
                    <a:p>
                      <a:r>
                        <a:rPr lang="en-US" sz="1400">
                          <a:solidFill>
                            <a:schemeClr val="bg1"/>
                          </a:solidFill>
                        </a:rPr>
                        <a:t>Giảng viên hướng dẫn: </a:t>
                      </a:r>
                      <a:endParaRPr lang="en-US">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err="1">
                          <a:solidFill>
                            <a:schemeClr val="bg1"/>
                          </a:solidFill>
                        </a:rPr>
                        <a:t>Th.s</a:t>
                      </a:r>
                      <a:r>
                        <a:rPr lang="en-US" sz="1400" dirty="0">
                          <a:solidFill>
                            <a:schemeClr val="bg1"/>
                          </a:solidFill>
                        </a:rPr>
                        <a:t> </a:t>
                      </a:r>
                      <a:r>
                        <a:rPr lang="en-US" sz="1400" dirty="0" err="1">
                          <a:solidFill>
                            <a:schemeClr val="bg1"/>
                          </a:solidFill>
                        </a:rPr>
                        <a:t>Nguyễn</a:t>
                      </a:r>
                      <a:r>
                        <a:rPr lang="en-US" sz="1400" dirty="0">
                          <a:solidFill>
                            <a:schemeClr val="bg1"/>
                          </a:solidFill>
                        </a:rPr>
                        <a:t> </a:t>
                      </a:r>
                      <a:r>
                        <a:rPr lang="en-US" sz="1400" dirty="0" err="1">
                          <a:solidFill>
                            <a:schemeClr val="bg1"/>
                          </a:solidFill>
                        </a:rPr>
                        <a:t>Văn</a:t>
                      </a:r>
                      <a:r>
                        <a:rPr lang="en-US" sz="1400" dirty="0">
                          <a:solidFill>
                            <a:schemeClr val="bg1"/>
                          </a:solidFill>
                        </a:rPr>
                        <a:t> C</a:t>
                      </a:r>
                      <a:r>
                        <a:rPr lang="vi-VN" sz="1400" dirty="0">
                          <a:solidFill>
                            <a:schemeClr val="bg1"/>
                          </a:solidFill>
                        </a:rPr>
                        <a:t>ư</a:t>
                      </a:r>
                      <a:r>
                        <a:rPr lang="en-US" sz="1400" dirty="0" err="1">
                          <a:solidFill>
                            <a:schemeClr val="bg1"/>
                          </a:solidFill>
                        </a:rPr>
                        <a:t>ờng</a:t>
                      </a:r>
                      <a:endParaRPr lang="en-US" sz="1400"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619945869"/>
                  </a:ext>
                </a:extLst>
              </a:tr>
              <a:tr h="370840">
                <a:tc>
                  <a:txBody>
                    <a:bodyPr/>
                    <a:lstStyle/>
                    <a:p>
                      <a:r>
                        <a:rPr lang="en-US" sz="1400">
                          <a:solidFill>
                            <a:schemeClr val="bg1"/>
                          </a:solidFill>
                        </a:rPr>
                        <a:t>Sinh viên thực hiện: </a:t>
                      </a:r>
                      <a:endParaRPr lang="en-US">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err="1">
                          <a:solidFill>
                            <a:schemeClr val="bg1"/>
                          </a:solidFill>
                        </a:rPr>
                        <a:t>Nguyễn</a:t>
                      </a:r>
                      <a:r>
                        <a:rPr lang="en-US" sz="1400" dirty="0">
                          <a:solidFill>
                            <a:schemeClr val="bg1"/>
                          </a:solidFill>
                        </a:rPr>
                        <a:t> </a:t>
                      </a:r>
                      <a:r>
                        <a:rPr lang="en-US" sz="1400" dirty="0" err="1">
                          <a:solidFill>
                            <a:schemeClr val="bg1"/>
                          </a:solidFill>
                        </a:rPr>
                        <a:t>Đức</a:t>
                      </a:r>
                      <a:r>
                        <a:rPr lang="en-US" sz="1400" dirty="0">
                          <a:solidFill>
                            <a:schemeClr val="bg1"/>
                          </a:solidFill>
                        </a:rPr>
                        <a:t> </a:t>
                      </a:r>
                      <a:r>
                        <a:rPr lang="en-US" sz="1400" dirty="0" err="1">
                          <a:solidFill>
                            <a:schemeClr val="bg1"/>
                          </a:solidFill>
                        </a:rPr>
                        <a:t>Nguyện</a:t>
                      </a:r>
                      <a:endParaRPr lang="en-US" sz="1400"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bg1"/>
                          </a:solidFill>
                        </a:rPr>
                        <a:t>20010916</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3608695635"/>
                  </a:ext>
                </a:extLst>
              </a:tr>
              <a:tr h="370840">
                <a:tc>
                  <a:txBody>
                    <a:bodyPr/>
                    <a:lstStyle/>
                    <a:p>
                      <a:endParaRPr lang="en-US"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err="1">
                          <a:solidFill>
                            <a:schemeClr val="bg1"/>
                          </a:solidFill>
                        </a:rPr>
                        <a:t>Lý</a:t>
                      </a:r>
                      <a:r>
                        <a:rPr lang="en-US" sz="1400" dirty="0">
                          <a:solidFill>
                            <a:schemeClr val="bg1"/>
                          </a:solidFill>
                        </a:rPr>
                        <a:t> Minh C</a:t>
                      </a:r>
                      <a:r>
                        <a:rPr lang="vi-VN" sz="1400" dirty="0">
                          <a:solidFill>
                            <a:schemeClr val="bg1"/>
                          </a:solidFill>
                        </a:rPr>
                        <a:t>ư</a:t>
                      </a:r>
                      <a:r>
                        <a:rPr lang="en-US" sz="1400" dirty="0" err="1">
                          <a:solidFill>
                            <a:schemeClr val="bg1"/>
                          </a:solidFill>
                        </a:rPr>
                        <a:t>ơng</a:t>
                      </a:r>
                      <a:endParaRPr lang="en-US" sz="1400"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400" dirty="0">
                          <a:solidFill>
                            <a:schemeClr val="bg1"/>
                          </a:solidFill>
                        </a:rPr>
                        <a:t>21011580</a:t>
                      </a: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005340487"/>
                  </a:ext>
                </a:extLst>
              </a:tr>
              <a:tr h="370840">
                <a:tc>
                  <a:txBody>
                    <a:bodyPr/>
                    <a:lstStyle/>
                    <a:p>
                      <a:endParaRPr lang="en-US">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749746588"/>
                  </a:ext>
                </a:extLst>
              </a:tr>
              <a:tr h="370840">
                <a:tc>
                  <a:txBody>
                    <a:bodyPr/>
                    <a:lstStyle/>
                    <a:p>
                      <a:endParaRPr lang="en-US"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400" dirty="0">
                        <a:solidFill>
                          <a:schemeClr val="bg1"/>
                        </a:solidFill>
                      </a:endParaRPr>
                    </a:p>
                  </a:txBody>
                  <a:tcPr>
                    <a:lnL w="9525" cap="flat" cmpd="sng">
                      <a:noFill/>
                      <a:prstDash val="solid"/>
                      <a:round/>
                      <a:headEnd type="none" w="sm" len="sm"/>
                      <a:tailEnd type="none" w="sm" len="sm"/>
                    </a:lnL>
                    <a:lnR w="9525" cap="flat" cmpd="sng">
                      <a:noFill/>
                      <a:prstDash val="solid"/>
                      <a:round/>
                      <a:headEnd type="none" w="sm" len="sm"/>
                      <a:tailEnd type="none" w="sm" len="sm"/>
                    </a:lnR>
                    <a:lnT w="9525" cap="flat" cmpd="sng">
                      <a:noFill/>
                      <a:prstDash val="solid"/>
                      <a:round/>
                      <a:headEnd type="none" w="sm" len="sm"/>
                      <a:tailEnd type="none" w="sm" len="sm"/>
                    </a:lnT>
                    <a:lnB w="9525" cap="flat" cmpd="sng">
                      <a:noFill/>
                      <a:prstDash val="solid"/>
                      <a:round/>
                      <a:headEnd type="none" w="sm" len="sm"/>
                      <a:tailEnd type="none" w="sm" len="sm"/>
                    </a:lnB>
                    <a:lnTlToBr w="12700" cmpd="sng">
                      <a:noFill/>
                      <a:prstDash val="solid"/>
                    </a:lnTlToBr>
                    <a:lnBlToTr w="12700" cmpd="sng">
                      <a:noFill/>
                      <a:prstDash val="solid"/>
                    </a:lnBlToTr>
                  </a:tcPr>
                </a:tc>
                <a:extLst>
                  <a:ext uri="{0D108BD9-81ED-4DB2-BD59-A6C34878D82A}">
                    <a16:rowId xmlns:a16="http://schemas.microsoft.com/office/drawing/2014/main" val="2970709003"/>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53" name="Google Shape;550;p34">
            <a:extLst>
              <a:ext uri="{FF2B5EF4-FFF2-40B4-BE49-F238E27FC236}">
                <a16:creationId xmlns:a16="http://schemas.microsoft.com/office/drawing/2014/main" id="{17BCA1CF-EEB1-051D-C4D0-689590785F48}"/>
              </a:ext>
            </a:extLst>
          </p:cNvPr>
          <p:cNvSpPr txBox="1">
            <a:spLocks/>
          </p:cNvSpPr>
          <p:nvPr/>
        </p:nvSpPr>
        <p:spPr>
          <a:xfrm>
            <a:off x="468228" y="1268999"/>
            <a:ext cx="8074637" cy="354853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lvl="1" indent="-285750">
              <a:buFont typeface="Wingdings" panose="05000000000000000000" pitchFamily="2" charset="2"/>
              <a:buChar char="Ø"/>
            </a:pPr>
            <a:r>
              <a:rPr lang="vi-VN" sz="1500" dirty="0">
                <a:latin typeface="Times New Roman" panose="02020603050405020304" pitchFamily="18" charset="0"/>
                <a:cs typeface="Times New Roman" panose="02020603050405020304" pitchFamily="18" charset="0"/>
              </a:rPr>
              <a:t>HTML (viết tắt của từ HyperText Markup Language, hay còn gọi là "Ngôn ngữ Đánh dấu Siêu văn bản") là một ngôn ngữ đánh dấu được thiết kế ra để tạo nên các trang web trên World Wide Web. Nó có thể được trợ giúp bởi các công nghệ như CSS và các ngôn ngữ kịch bản giống như JavaScript.</a:t>
            </a:r>
            <a:r>
              <a:rPr lang="en-US" sz="1500" dirty="0">
                <a:latin typeface="Times New Roman" panose="02020603050405020304" pitchFamily="18" charset="0"/>
                <a:cs typeface="Times New Roman" panose="02020603050405020304" pitchFamily="18" charset="0"/>
              </a:rPr>
              <a:t>.</a:t>
            </a:r>
          </a:p>
          <a:p>
            <a:pPr marL="285750" lvl="1" indent="-285750">
              <a:buFont typeface="Wingdings" panose="05000000000000000000" pitchFamily="2" charset="2"/>
              <a:buChar char="Ø"/>
            </a:pPr>
            <a:r>
              <a:rPr lang="vi-VN" sz="1500" dirty="0">
                <a:latin typeface="Times New Roman" panose="02020603050405020304" pitchFamily="18" charset="0"/>
                <a:cs typeface="Times New Roman" panose="02020603050405020304" pitchFamily="18" charset="0"/>
              </a:rPr>
              <a:t>Trong môn tin học, các tập tin định kiểu theo tầng – dịch từ tiếng Anh là Cascading Style Sheets (CSS) – được dùng để miêu tả cách trình bày các tài liệu viết bằng ngôn ngữ HTML và XHTML.[1] Ngoài ra ngôn ngữ định kiểu theo tầng cũng có thể dùng cho XML, SVG, XUL. Các đặc điểm kỹ thuật của CSS được duy trì bởi World Wide Web Consortium (W3C). Thay vì đặt các thẻ quy định kiểu dáng cho văn bản HTML (hoặc XHTML) ngay trong nội dung của nó, bạn nên sử dụng CSS.</a:t>
            </a:r>
            <a:endParaRPr lang="en-US" sz="1500" dirty="0">
              <a:latin typeface="Times New Roman" panose="02020603050405020304" pitchFamily="18" charset="0"/>
              <a:cs typeface="Times New Roman" panose="02020603050405020304" pitchFamily="18" charset="0"/>
            </a:endParaRPr>
          </a:p>
          <a:p>
            <a:pPr marL="285750" lvl="0" indent="-285750">
              <a:buFont typeface="Wingdings" panose="05000000000000000000" pitchFamily="2" charset="2"/>
              <a:buChar char="Ø"/>
            </a:pPr>
            <a:r>
              <a:rPr lang="vi-VN" sz="1500" dirty="0">
                <a:latin typeface="Times New Roman" panose="02020603050405020304" pitchFamily="18" charset="0"/>
                <a:cs typeface="Times New Roman" panose="02020603050405020304" pitchFamily="18" charset="0"/>
              </a:rPr>
              <a:t>JavaScript, theo phiên bản hiện hành, là một ngôn ngữ lập trình được phát triển từ các ý niệm nguyên mẫu. Ngôn ngữ này được dùng rộng rãi cho các trang web (phía người dùng) cũng như phía máy chủ (với Nodejs). Nó vốn được phát triển bởi Brendan Eich tại Hãng truyền thông Netscape với cái tên đầu tiên Mocha, rồi sau đó đổi tên thành LiveScript, và cuối cùng thành JavaScript. Giống Java, JavaScript có cú pháp tương tự C, nhưng nó gần với Self hơn Java. .js là phần mở rộng thường được dùng cho tập tin mã nguồ</a:t>
            </a:r>
            <a:r>
              <a:rPr lang="en-US" sz="1500" dirty="0">
                <a:latin typeface="Times New Roman" panose="02020603050405020304" pitchFamily="18" charset="0"/>
                <a:cs typeface="Times New Roman" panose="02020603050405020304" pitchFamily="18" charset="0"/>
              </a:rPr>
              <a:t>n</a:t>
            </a:r>
          </a:p>
          <a:p>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8" name="Google Shape;631;p36">
            <a:extLst>
              <a:ext uri="{FF2B5EF4-FFF2-40B4-BE49-F238E27FC236}">
                <a16:creationId xmlns:a16="http://schemas.microsoft.com/office/drawing/2014/main" id="{68C031CD-045A-4C24-8372-F13ED1348F46}"/>
              </a:ext>
            </a:extLst>
          </p:cNvPr>
          <p:cNvSpPr txBox="1">
            <a:spLocks/>
          </p:cNvSpPr>
          <p:nvPr/>
        </p:nvSpPr>
        <p:spPr>
          <a:xfrm>
            <a:off x="2289600" y="0"/>
            <a:ext cx="4579200" cy="1144200"/>
          </a:xfrm>
          <a:prstGeom prst="rect">
            <a:avLst/>
          </a:prstGeom>
          <a:solidFill>
            <a:schemeClr val="accent4"/>
          </a:solidFill>
          <a:ln>
            <a:noFill/>
          </a:ln>
        </p:spPr>
        <p:txBody>
          <a:bodyPr spcFirstLastPara="1" wrap="square" lIns="90000" tIns="270000" rIns="91425"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3000"/>
              <a:buFont typeface="Montserrat"/>
              <a:buNone/>
              <a:defRPr sz="3000" b="1"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2pPr>
            <a:lvl3pPr marR="0" lvl="2"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3pPr>
            <a:lvl4pPr marR="0" lvl="3"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4pPr>
            <a:lvl5pPr marR="0" lvl="4"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5pPr>
            <a:lvl6pPr marR="0" lvl="5"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6pPr>
            <a:lvl7pPr marR="0" lvl="6"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7pPr>
            <a:lvl8pPr marR="0" lvl="7"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8pPr>
            <a:lvl9pPr marR="0" lvl="8"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9pPr>
          </a:lstStyle>
          <a:p>
            <a:r>
              <a:rPr lang="en-US" dirty="0"/>
              <a:t>HTML,CSS,JS</a:t>
            </a:r>
          </a:p>
          <a:p>
            <a:endParaRPr lang="en-US" dirty="0"/>
          </a:p>
        </p:txBody>
      </p:sp>
    </p:spTree>
    <p:extLst>
      <p:ext uri="{BB962C8B-B14F-4D97-AF65-F5344CB8AC3E}">
        <p14:creationId xmlns:p14="http://schemas.microsoft.com/office/powerpoint/2010/main" val="423132910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1"/>
        <p:cNvGrpSpPr/>
        <p:nvPr/>
      </p:nvGrpSpPr>
      <p:grpSpPr>
        <a:xfrm>
          <a:off x="0" y="0"/>
          <a:ext cx="0" cy="0"/>
          <a:chOff x="0" y="0"/>
          <a:chExt cx="0" cy="0"/>
        </a:xfrm>
      </p:grpSpPr>
      <p:sp>
        <p:nvSpPr>
          <p:cNvPr id="742" name="Google Shape;742;p44"/>
          <p:cNvSpPr txBox="1">
            <a:spLocks noGrp="1"/>
          </p:cNvSpPr>
          <p:nvPr>
            <p:ph type="title"/>
          </p:nvPr>
        </p:nvSpPr>
        <p:spPr>
          <a:xfrm>
            <a:off x="2099700" y="3011424"/>
            <a:ext cx="5040240" cy="98129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Demo</a:t>
            </a:r>
            <a:endParaRPr dirty="0"/>
          </a:p>
        </p:txBody>
      </p:sp>
      <p:sp>
        <p:nvSpPr>
          <p:cNvPr id="743" name="Google Shape;743;p44"/>
          <p:cNvSpPr txBox="1">
            <a:spLocks noGrp="1"/>
          </p:cNvSpPr>
          <p:nvPr>
            <p:ph type="title" idx="2"/>
          </p:nvPr>
        </p:nvSpPr>
        <p:spPr>
          <a:xfrm>
            <a:off x="3430150" y="1833792"/>
            <a:ext cx="2283600" cy="98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48"/>
          <p:cNvSpPr txBox="1">
            <a:spLocks noGrp="1"/>
          </p:cNvSpPr>
          <p:nvPr>
            <p:ph type="title"/>
          </p:nvPr>
        </p:nvSpPr>
        <p:spPr>
          <a:xfrm>
            <a:off x="2279175" y="0"/>
            <a:ext cx="4585500" cy="1144200"/>
          </a:xfrm>
          <a:prstGeom prst="rect">
            <a:avLst/>
          </a:prstGeom>
        </p:spPr>
        <p:txBody>
          <a:bodyPr spcFirstLastPara="1" wrap="square" lIns="90000" tIns="270000" rIns="91425" bIns="0" anchor="ctr" anchorCtr="0">
            <a:noAutofit/>
          </a:bodyPr>
          <a:lstStyle/>
          <a:p>
            <a:pPr marL="0" lvl="0" indent="0" algn="ctr" rtl="0">
              <a:spcBef>
                <a:spcPts val="0"/>
              </a:spcBef>
              <a:spcAft>
                <a:spcPts val="0"/>
              </a:spcAft>
              <a:buNone/>
            </a:pPr>
            <a:r>
              <a:rPr lang="en-US" dirty="0"/>
              <a:t>Trang </a:t>
            </a:r>
            <a:r>
              <a:rPr lang="en-US" dirty="0" err="1"/>
              <a:t>chủ</a:t>
            </a:r>
            <a:endParaRPr dirty="0"/>
          </a:p>
        </p:txBody>
      </p:sp>
      <p:sp>
        <p:nvSpPr>
          <p:cNvPr id="5" name="Google Shape;550;p34">
            <a:extLst>
              <a:ext uri="{FF2B5EF4-FFF2-40B4-BE49-F238E27FC236}">
                <a16:creationId xmlns:a16="http://schemas.microsoft.com/office/drawing/2014/main" id="{44F494C8-0CE2-D487-8792-712B729EFC26}"/>
              </a:ext>
            </a:extLst>
          </p:cNvPr>
          <p:cNvSpPr txBox="1">
            <a:spLocks/>
          </p:cNvSpPr>
          <p:nvPr/>
        </p:nvSpPr>
        <p:spPr>
          <a:xfrm>
            <a:off x="575925" y="1534024"/>
            <a:ext cx="7992000" cy="293717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indent="342900">
              <a:lnSpc>
                <a:spcPct val="115000"/>
              </a:lnSpc>
            </a:pPr>
            <a:endParaRPr lang="en-US" sz="1800" dirty="0">
              <a:solidFill>
                <a:srgbClr val="002060"/>
              </a:solidFill>
              <a:effectLst/>
              <a:latin typeface="Times New Roman" panose="02020603050405020304" pitchFamily="18" charset="0"/>
              <a:ea typeface="Times New Roman" panose="02020603050405020304" pitchFamily="18" charset="0"/>
            </a:endParaRPr>
          </a:p>
        </p:txBody>
      </p:sp>
      <p:pic>
        <p:nvPicPr>
          <p:cNvPr id="2" name="Picture 1">
            <a:extLst>
              <a:ext uri="{FF2B5EF4-FFF2-40B4-BE49-F238E27FC236}">
                <a16:creationId xmlns:a16="http://schemas.microsoft.com/office/drawing/2014/main" id="{B70BD3AF-8ADC-4FE4-B39D-356C6155519A}"/>
              </a:ext>
            </a:extLst>
          </p:cNvPr>
          <p:cNvPicPr>
            <a:picLocks noChangeAspect="1"/>
          </p:cNvPicPr>
          <p:nvPr/>
        </p:nvPicPr>
        <p:blipFill>
          <a:blip r:embed="rId3"/>
          <a:stretch>
            <a:fillRect/>
          </a:stretch>
        </p:blipFill>
        <p:spPr>
          <a:xfrm>
            <a:off x="880725" y="1254245"/>
            <a:ext cx="7586133" cy="3496734"/>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48"/>
          <p:cNvSpPr txBox="1">
            <a:spLocks noGrp="1"/>
          </p:cNvSpPr>
          <p:nvPr>
            <p:ph type="title"/>
          </p:nvPr>
        </p:nvSpPr>
        <p:spPr>
          <a:xfrm>
            <a:off x="2279175" y="0"/>
            <a:ext cx="4585500" cy="1144200"/>
          </a:xfrm>
          <a:prstGeom prst="rect">
            <a:avLst/>
          </a:prstGeom>
        </p:spPr>
        <p:txBody>
          <a:bodyPr spcFirstLastPara="1" wrap="square" lIns="90000" tIns="270000" rIns="91425" bIns="0" anchor="ctr" anchorCtr="0">
            <a:noAutofit/>
          </a:bodyPr>
          <a:lstStyle/>
          <a:p>
            <a:pPr lvl="0"/>
            <a:r>
              <a:rPr lang="en-US" dirty="0"/>
              <a:t>T</a:t>
            </a:r>
            <a:r>
              <a:rPr lang="vi-VN" dirty="0"/>
              <a:t>ư</a:t>
            </a:r>
            <a:r>
              <a:rPr lang="en-US" dirty="0" err="1"/>
              <a:t>ớng</a:t>
            </a:r>
            <a:endParaRPr dirty="0"/>
          </a:p>
        </p:txBody>
      </p:sp>
      <p:sp>
        <p:nvSpPr>
          <p:cNvPr id="5" name="Google Shape;550;p34">
            <a:extLst>
              <a:ext uri="{FF2B5EF4-FFF2-40B4-BE49-F238E27FC236}">
                <a16:creationId xmlns:a16="http://schemas.microsoft.com/office/drawing/2014/main" id="{44F494C8-0CE2-D487-8792-712B729EFC26}"/>
              </a:ext>
            </a:extLst>
          </p:cNvPr>
          <p:cNvSpPr txBox="1">
            <a:spLocks/>
          </p:cNvSpPr>
          <p:nvPr/>
        </p:nvSpPr>
        <p:spPr>
          <a:xfrm>
            <a:off x="575924" y="1534024"/>
            <a:ext cx="7996575" cy="302273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sz="18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323A5746-4562-4B7B-B2FE-9899CA532556}"/>
              </a:ext>
            </a:extLst>
          </p:cNvPr>
          <p:cNvPicPr>
            <a:picLocks noChangeAspect="1"/>
          </p:cNvPicPr>
          <p:nvPr/>
        </p:nvPicPr>
        <p:blipFill>
          <a:blip r:embed="rId3"/>
          <a:stretch>
            <a:fillRect/>
          </a:stretch>
        </p:blipFill>
        <p:spPr>
          <a:xfrm>
            <a:off x="1168400" y="1422173"/>
            <a:ext cx="6925733" cy="3246437"/>
          </a:xfrm>
          <a:prstGeom prst="rect">
            <a:avLst/>
          </a:prstGeom>
        </p:spPr>
      </p:pic>
    </p:spTree>
    <p:extLst>
      <p:ext uri="{BB962C8B-B14F-4D97-AF65-F5344CB8AC3E}">
        <p14:creationId xmlns:p14="http://schemas.microsoft.com/office/powerpoint/2010/main" val="1771731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48"/>
          <p:cNvSpPr txBox="1">
            <a:spLocks noGrp="1"/>
          </p:cNvSpPr>
          <p:nvPr>
            <p:ph type="title"/>
          </p:nvPr>
        </p:nvSpPr>
        <p:spPr>
          <a:xfrm>
            <a:off x="2279175" y="0"/>
            <a:ext cx="4585500" cy="1144200"/>
          </a:xfrm>
          <a:prstGeom prst="rect">
            <a:avLst/>
          </a:prstGeom>
        </p:spPr>
        <p:txBody>
          <a:bodyPr spcFirstLastPara="1" wrap="square" lIns="90000" tIns="270000" rIns="91425" bIns="0" anchor="ctr" anchorCtr="0">
            <a:noAutofit/>
          </a:bodyPr>
          <a:lstStyle/>
          <a:p>
            <a:pPr lvl="0"/>
            <a:r>
              <a:rPr lang="en-US" dirty="0"/>
              <a:t>Tin </a:t>
            </a:r>
            <a:r>
              <a:rPr lang="en-US" dirty="0" err="1"/>
              <a:t>tức</a:t>
            </a:r>
            <a:endParaRPr dirty="0"/>
          </a:p>
        </p:txBody>
      </p:sp>
      <p:sp>
        <p:nvSpPr>
          <p:cNvPr id="5" name="Google Shape;550;p34">
            <a:extLst>
              <a:ext uri="{FF2B5EF4-FFF2-40B4-BE49-F238E27FC236}">
                <a16:creationId xmlns:a16="http://schemas.microsoft.com/office/drawing/2014/main" id="{44F494C8-0CE2-D487-8792-712B729EFC26}"/>
              </a:ext>
            </a:extLst>
          </p:cNvPr>
          <p:cNvSpPr txBox="1">
            <a:spLocks/>
          </p:cNvSpPr>
          <p:nvPr/>
        </p:nvSpPr>
        <p:spPr>
          <a:xfrm>
            <a:off x="575924" y="1534024"/>
            <a:ext cx="7996575" cy="302273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sz="18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D5DAB264-5C71-420F-A2E9-4CCEA869D00D}"/>
              </a:ext>
            </a:extLst>
          </p:cNvPr>
          <p:cNvPicPr>
            <a:picLocks noChangeAspect="1"/>
          </p:cNvPicPr>
          <p:nvPr/>
        </p:nvPicPr>
        <p:blipFill>
          <a:blip r:embed="rId3"/>
          <a:stretch>
            <a:fillRect/>
          </a:stretch>
        </p:blipFill>
        <p:spPr>
          <a:xfrm>
            <a:off x="1075267" y="1435248"/>
            <a:ext cx="6864675" cy="3220287"/>
          </a:xfrm>
          <a:prstGeom prst="rect">
            <a:avLst/>
          </a:prstGeom>
        </p:spPr>
      </p:pic>
    </p:spTree>
    <p:extLst>
      <p:ext uri="{BB962C8B-B14F-4D97-AF65-F5344CB8AC3E}">
        <p14:creationId xmlns:p14="http://schemas.microsoft.com/office/powerpoint/2010/main" val="10702693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48"/>
          <p:cNvSpPr txBox="1">
            <a:spLocks noGrp="1"/>
          </p:cNvSpPr>
          <p:nvPr>
            <p:ph type="title"/>
          </p:nvPr>
        </p:nvSpPr>
        <p:spPr>
          <a:xfrm>
            <a:off x="2279175" y="0"/>
            <a:ext cx="4585500" cy="1144200"/>
          </a:xfrm>
          <a:prstGeom prst="rect">
            <a:avLst/>
          </a:prstGeom>
        </p:spPr>
        <p:txBody>
          <a:bodyPr spcFirstLastPara="1" wrap="square" lIns="90000" tIns="270000" rIns="91425" bIns="0" anchor="ctr" anchorCtr="0">
            <a:noAutofit/>
          </a:bodyPr>
          <a:lstStyle/>
          <a:p>
            <a:pPr lvl="0"/>
            <a:r>
              <a:rPr lang="en-US" dirty="0"/>
              <a:t>Chi </a:t>
            </a:r>
            <a:r>
              <a:rPr lang="en-US" dirty="0" err="1"/>
              <a:t>tiết</a:t>
            </a:r>
            <a:r>
              <a:rPr lang="en-US" dirty="0"/>
              <a:t> </a:t>
            </a:r>
            <a:r>
              <a:rPr lang="en-US" dirty="0" err="1"/>
              <a:t>cập</a:t>
            </a:r>
            <a:r>
              <a:rPr lang="en-US" dirty="0"/>
              <a:t> </a:t>
            </a:r>
            <a:r>
              <a:rPr lang="en-US" dirty="0" err="1"/>
              <a:t>nhật</a:t>
            </a:r>
            <a:endParaRPr dirty="0"/>
          </a:p>
        </p:txBody>
      </p:sp>
      <p:sp>
        <p:nvSpPr>
          <p:cNvPr id="5" name="Google Shape;550;p34">
            <a:extLst>
              <a:ext uri="{FF2B5EF4-FFF2-40B4-BE49-F238E27FC236}">
                <a16:creationId xmlns:a16="http://schemas.microsoft.com/office/drawing/2014/main" id="{44F494C8-0CE2-D487-8792-712B729EFC26}"/>
              </a:ext>
            </a:extLst>
          </p:cNvPr>
          <p:cNvSpPr txBox="1">
            <a:spLocks/>
          </p:cNvSpPr>
          <p:nvPr/>
        </p:nvSpPr>
        <p:spPr>
          <a:xfrm>
            <a:off x="575924" y="1534024"/>
            <a:ext cx="7996575" cy="302273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sz="18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CAD754B1-FB01-4881-A559-207ECADB51BB}"/>
              </a:ext>
            </a:extLst>
          </p:cNvPr>
          <p:cNvSpPr/>
          <p:nvPr/>
        </p:nvSpPr>
        <p:spPr>
          <a:xfrm>
            <a:off x="731520" y="1534024"/>
            <a:ext cx="7901940" cy="603435"/>
          </a:xfrm>
          <a:prstGeom prst="rect">
            <a:avLst/>
          </a:prstGeom>
        </p:spPr>
        <p:txBody>
          <a:bodyPr wrap="square">
            <a:spAutoFit/>
          </a:bodyPr>
          <a:lstStyle/>
          <a:p>
            <a:pPr>
              <a:lnSpc>
                <a:spcPct val="115000"/>
              </a:lnSpc>
              <a:buSzPct val="150000"/>
            </a:pPr>
            <a:endParaRPr lang="en-US" sz="1600" dirty="0">
              <a:solidFill>
                <a:srgbClr val="002060"/>
              </a:solidFill>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641E930C-22A3-4C5E-9B83-67F8BE259EB8}"/>
              </a:ext>
            </a:extLst>
          </p:cNvPr>
          <p:cNvPicPr>
            <a:picLocks noChangeAspect="1"/>
          </p:cNvPicPr>
          <p:nvPr/>
        </p:nvPicPr>
        <p:blipFill>
          <a:blip r:embed="rId3"/>
          <a:stretch>
            <a:fillRect/>
          </a:stretch>
        </p:blipFill>
        <p:spPr>
          <a:xfrm>
            <a:off x="1498600" y="1479270"/>
            <a:ext cx="6637867" cy="3132243"/>
          </a:xfrm>
          <a:prstGeom prst="rect">
            <a:avLst/>
          </a:prstGeom>
        </p:spPr>
      </p:pic>
    </p:spTree>
    <p:extLst>
      <p:ext uri="{BB962C8B-B14F-4D97-AF65-F5344CB8AC3E}">
        <p14:creationId xmlns:p14="http://schemas.microsoft.com/office/powerpoint/2010/main" val="5487668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48"/>
          <p:cNvSpPr txBox="1">
            <a:spLocks noGrp="1"/>
          </p:cNvSpPr>
          <p:nvPr>
            <p:ph type="title"/>
          </p:nvPr>
        </p:nvSpPr>
        <p:spPr>
          <a:xfrm>
            <a:off x="2279175" y="0"/>
            <a:ext cx="4585500" cy="1144200"/>
          </a:xfrm>
          <a:prstGeom prst="rect">
            <a:avLst/>
          </a:prstGeom>
        </p:spPr>
        <p:txBody>
          <a:bodyPr spcFirstLastPara="1" wrap="square" lIns="90000" tIns="270000" rIns="91425" bIns="0" anchor="ctr" anchorCtr="0">
            <a:noAutofit/>
          </a:bodyPr>
          <a:lstStyle/>
          <a:p>
            <a:pPr lvl="0"/>
            <a:r>
              <a:rPr lang="en-US" dirty="0" err="1"/>
              <a:t>Đăng</a:t>
            </a:r>
            <a:r>
              <a:rPr lang="en-US" dirty="0"/>
              <a:t> </a:t>
            </a:r>
            <a:r>
              <a:rPr lang="en-US" dirty="0" err="1"/>
              <a:t>nhập</a:t>
            </a:r>
            <a:endParaRPr dirty="0"/>
          </a:p>
        </p:txBody>
      </p:sp>
      <p:pic>
        <p:nvPicPr>
          <p:cNvPr id="2" name="Picture 1">
            <a:extLst>
              <a:ext uri="{FF2B5EF4-FFF2-40B4-BE49-F238E27FC236}">
                <a16:creationId xmlns:a16="http://schemas.microsoft.com/office/drawing/2014/main" id="{5928EEB1-7A21-4BC7-BA6C-0316CEC962C3}"/>
              </a:ext>
            </a:extLst>
          </p:cNvPr>
          <p:cNvPicPr>
            <a:picLocks noChangeAspect="1"/>
          </p:cNvPicPr>
          <p:nvPr/>
        </p:nvPicPr>
        <p:blipFill>
          <a:blip r:embed="rId3"/>
          <a:stretch>
            <a:fillRect/>
          </a:stretch>
        </p:blipFill>
        <p:spPr>
          <a:xfrm>
            <a:off x="889000" y="1361700"/>
            <a:ext cx="6968067" cy="3248136"/>
          </a:xfrm>
          <a:prstGeom prst="rect">
            <a:avLst/>
          </a:prstGeom>
        </p:spPr>
      </p:pic>
    </p:spTree>
    <p:extLst>
      <p:ext uri="{BB962C8B-B14F-4D97-AF65-F5344CB8AC3E}">
        <p14:creationId xmlns:p14="http://schemas.microsoft.com/office/powerpoint/2010/main" val="731988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69"/>
        <p:cNvGrpSpPr/>
        <p:nvPr/>
      </p:nvGrpSpPr>
      <p:grpSpPr>
        <a:xfrm>
          <a:off x="0" y="0"/>
          <a:ext cx="0" cy="0"/>
          <a:chOff x="0" y="0"/>
          <a:chExt cx="0" cy="0"/>
        </a:xfrm>
      </p:grpSpPr>
      <p:sp>
        <p:nvSpPr>
          <p:cNvPr id="870" name="Google Shape;870;p48"/>
          <p:cNvSpPr txBox="1">
            <a:spLocks noGrp="1"/>
          </p:cNvSpPr>
          <p:nvPr>
            <p:ph type="title"/>
          </p:nvPr>
        </p:nvSpPr>
        <p:spPr>
          <a:xfrm>
            <a:off x="2279175" y="0"/>
            <a:ext cx="4585500" cy="1144200"/>
          </a:xfrm>
          <a:prstGeom prst="rect">
            <a:avLst/>
          </a:prstGeom>
        </p:spPr>
        <p:txBody>
          <a:bodyPr spcFirstLastPara="1" wrap="square" lIns="90000" tIns="270000" rIns="91425" bIns="0" anchor="ctr" anchorCtr="0">
            <a:noAutofit/>
          </a:bodyPr>
          <a:lstStyle/>
          <a:p>
            <a:pPr lvl="0"/>
            <a:r>
              <a:rPr lang="en-US" dirty="0" err="1"/>
              <a:t>Thông</a:t>
            </a:r>
            <a:r>
              <a:rPr lang="en-US" dirty="0"/>
              <a:t> tin chi </a:t>
            </a:r>
            <a:r>
              <a:rPr lang="en-US" dirty="0" err="1"/>
              <a:t>tiết</a:t>
            </a:r>
            <a:r>
              <a:rPr lang="en-US" dirty="0"/>
              <a:t> </a:t>
            </a:r>
            <a:r>
              <a:rPr lang="en-US" dirty="0" err="1"/>
              <a:t>về</a:t>
            </a:r>
            <a:r>
              <a:rPr lang="en-US" dirty="0"/>
              <a:t> t</a:t>
            </a:r>
            <a:r>
              <a:rPr lang="vi-VN" dirty="0"/>
              <a:t>ư</a:t>
            </a:r>
            <a:r>
              <a:rPr lang="en-US" dirty="0" err="1"/>
              <a:t>ờng</a:t>
            </a:r>
            <a:endParaRPr dirty="0"/>
          </a:p>
        </p:txBody>
      </p:sp>
      <p:sp>
        <p:nvSpPr>
          <p:cNvPr id="5" name="Google Shape;550;p34">
            <a:extLst>
              <a:ext uri="{FF2B5EF4-FFF2-40B4-BE49-F238E27FC236}">
                <a16:creationId xmlns:a16="http://schemas.microsoft.com/office/drawing/2014/main" id="{44F494C8-0CE2-D487-8792-712B729EFC26}"/>
              </a:ext>
            </a:extLst>
          </p:cNvPr>
          <p:cNvSpPr txBox="1">
            <a:spLocks/>
          </p:cNvSpPr>
          <p:nvPr/>
        </p:nvSpPr>
        <p:spPr>
          <a:xfrm>
            <a:off x="575924" y="1534024"/>
            <a:ext cx="7996575" cy="302273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dirty="0">
              <a:latin typeface="Times New Roman" panose="02020603050405020304" pitchFamily="18" charset="0"/>
              <a:cs typeface="Times New Roman" panose="02020603050405020304" pitchFamily="18" charset="0"/>
            </a:endParaRPr>
          </a:p>
          <a:p>
            <a:pPr indent="342900">
              <a:lnSpc>
                <a:spcPct val="115000"/>
              </a:lnSpc>
            </a:pPr>
            <a:endParaRPr lang="en-US" sz="1800" dirty="0">
              <a:solidFill>
                <a:srgbClr val="002060"/>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C8A10E2A-5391-4A82-AAF7-88BD27C88520}"/>
              </a:ext>
            </a:extLst>
          </p:cNvPr>
          <p:cNvPicPr>
            <a:picLocks noChangeAspect="1"/>
          </p:cNvPicPr>
          <p:nvPr/>
        </p:nvPicPr>
        <p:blipFill>
          <a:blip r:embed="rId3"/>
          <a:stretch>
            <a:fillRect/>
          </a:stretch>
        </p:blipFill>
        <p:spPr>
          <a:xfrm>
            <a:off x="1055077" y="1345263"/>
            <a:ext cx="7218485" cy="3400257"/>
          </a:xfrm>
          <a:prstGeom prst="rect">
            <a:avLst/>
          </a:prstGeom>
        </p:spPr>
      </p:pic>
    </p:spTree>
    <p:extLst>
      <p:ext uri="{BB962C8B-B14F-4D97-AF65-F5344CB8AC3E}">
        <p14:creationId xmlns:p14="http://schemas.microsoft.com/office/powerpoint/2010/main" val="15632120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3" name="Google Shape;807;p51">
            <a:extLst>
              <a:ext uri="{FF2B5EF4-FFF2-40B4-BE49-F238E27FC236}">
                <a16:creationId xmlns:a16="http://schemas.microsoft.com/office/drawing/2014/main" id="{6418FB15-3ED2-4066-B5D9-67CD2A816828}"/>
              </a:ext>
            </a:extLst>
          </p:cNvPr>
          <p:cNvSpPr txBox="1">
            <a:spLocks/>
          </p:cNvSpPr>
          <p:nvPr/>
        </p:nvSpPr>
        <p:spPr>
          <a:xfrm>
            <a:off x="3378590" y="1245759"/>
            <a:ext cx="3852790" cy="937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4800"/>
              <a:buFont typeface="Montserrat"/>
              <a:buNone/>
              <a:defRPr sz="6000" b="1"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lt1"/>
              </a:buClr>
              <a:buSzPts val="4800"/>
              <a:buFont typeface="Thasadith"/>
              <a:buNone/>
              <a:defRPr sz="4800" b="0" i="0" u="none" strike="noStrike" cap="none">
                <a:solidFill>
                  <a:schemeClr val="lt1"/>
                </a:solidFill>
                <a:latin typeface="Thasadith"/>
                <a:ea typeface="Thasadith"/>
                <a:cs typeface="Thasadith"/>
                <a:sym typeface="Thasadith"/>
              </a:defRPr>
            </a:lvl2pPr>
            <a:lvl3pPr marR="0" lvl="2" algn="l" rtl="0">
              <a:lnSpc>
                <a:spcPct val="100000"/>
              </a:lnSpc>
              <a:spcBef>
                <a:spcPts val="0"/>
              </a:spcBef>
              <a:spcAft>
                <a:spcPts val="0"/>
              </a:spcAft>
              <a:buClr>
                <a:schemeClr val="lt1"/>
              </a:buClr>
              <a:buSzPts val="4800"/>
              <a:buFont typeface="Thasadith"/>
              <a:buNone/>
              <a:defRPr sz="4800" b="0" i="0" u="none" strike="noStrike" cap="none">
                <a:solidFill>
                  <a:schemeClr val="lt1"/>
                </a:solidFill>
                <a:latin typeface="Thasadith"/>
                <a:ea typeface="Thasadith"/>
                <a:cs typeface="Thasadith"/>
                <a:sym typeface="Thasadith"/>
              </a:defRPr>
            </a:lvl3pPr>
            <a:lvl4pPr marR="0" lvl="3" algn="l" rtl="0">
              <a:lnSpc>
                <a:spcPct val="100000"/>
              </a:lnSpc>
              <a:spcBef>
                <a:spcPts val="0"/>
              </a:spcBef>
              <a:spcAft>
                <a:spcPts val="0"/>
              </a:spcAft>
              <a:buClr>
                <a:schemeClr val="lt1"/>
              </a:buClr>
              <a:buSzPts val="4800"/>
              <a:buFont typeface="Thasadith"/>
              <a:buNone/>
              <a:defRPr sz="4800" b="0" i="0" u="none" strike="noStrike" cap="none">
                <a:solidFill>
                  <a:schemeClr val="lt1"/>
                </a:solidFill>
                <a:latin typeface="Thasadith"/>
                <a:ea typeface="Thasadith"/>
                <a:cs typeface="Thasadith"/>
                <a:sym typeface="Thasadith"/>
              </a:defRPr>
            </a:lvl4pPr>
            <a:lvl5pPr marR="0" lvl="4" algn="l" rtl="0">
              <a:lnSpc>
                <a:spcPct val="100000"/>
              </a:lnSpc>
              <a:spcBef>
                <a:spcPts val="0"/>
              </a:spcBef>
              <a:spcAft>
                <a:spcPts val="0"/>
              </a:spcAft>
              <a:buClr>
                <a:schemeClr val="lt1"/>
              </a:buClr>
              <a:buSzPts val="4800"/>
              <a:buFont typeface="Thasadith"/>
              <a:buNone/>
              <a:defRPr sz="4800" b="0" i="0" u="none" strike="noStrike" cap="none">
                <a:solidFill>
                  <a:schemeClr val="lt1"/>
                </a:solidFill>
                <a:latin typeface="Thasadith"/>
                <a:ea typeface="Thasadith"/>
                <a:cs typeface="Thasadith"/>
                <a:sym typeface="Thasadith"/>
              </a:defRPr>
            </a:lvl5pPr>
            <a:lvl6pPr marR="0" lvl="5" algn="l" rtl="0">
              <a:lnSpc>
                <a:spcPct val="100000"/>
              </a:lnSpc>
              <a:spcBef>
                <a:spcPts val="0"/>
              </a:spcBef>
              <a:spcAft>
                <a:spcPts val="0"/>
              </a:spcAft>
              <a:buClr>
                <a:schemeClr val="lt1"/>
              </a:buClr>
              <a:buSzPts val="4800"/>
              <a:buFont typeface="Thasadith"/>
              <a:buNone/>
              <a:defRPr sz="4800" b="0" i="0" u="none" strike="noStrike" cap="none">
                <a:solidFill>
                  <a:schemeClr val="lt1"/>
                </a:solidFill>
                <a:latin typeface="Thasadith"/>
                <a:ea typeface="Thasadith"/>
                <a:cs typeface="Thasadith"/>
                <a:sym typeface="Thasadith"/>
              </a:defRPr>
            </a:lvl6pPr>
            <a:lvl7pPr marR="0" lvl="6" algn="l" rtl="0">
              <a:lnSpc>
                <a:spcPct val="100000"/>
              </a:lnSpc>
              <a:spcBef>
                <a:spcPts val="0"/>
              </a:spcBef>
              <a:spcAft>
                <a:spcPts val="0"/>
              </a:spcAft>
              <a:buClr>
                <a:schemeClr val="lt1"/>
              </a:buClr>
              <a:buSzPts val="4800"/>
              <a:buFont typeface="Thasadith"/>
              <a:buNone/>
              <a:defRPr sz="4800" b="0" i="0" u="none" strike="noStrike" cap="none">
                <a:solidFill>
                  <a:schemeClr val="lt1"/>
                </a:solidFill>
                <a:latin typeface="Thasadith"/>
                <a:ea typeface="Thasadith"/>
                <a:cs typeface="Thasadith"/>
                <a:sym typeface="Thasadith"/>
              </a:defRPr>
            </a:lvl7pPr>
            <a:lvl8pPr marR="0" lvl="7" algn="l" rtl="0">
              <a:lnSpc>
                <a:spcPct val="100000"/>
              </a:lnSpc>
              <a:spcBef>
                <a:spcPts val="0"/>
              </a:spcBef>
              <a:spcAft>
                <a:spcPts val="0"/>
              </a:spcAft>
              <a:buClr>
                <a:schemeClr val="lt1"/>
              </a:buClr>
              <a:buSzPts val="4800"/>
              <a:buFont typeface="Thasadith"/>
              <a:buNone/>
              <a:defRPr sz="4800" b="0" i="0" u="none" strike="noStrike" cap="none">
                <a:solidFill>
                  <a:schemeClr val="lt1"/>
                </a:solidFill>
                <a:latin typeface="Thasadith"/>
                <a:ea typeface="Thasadith"/>
                <a:cs typeface="Thasadith"/>
                <a:sym typeface="Thasadith"/>
              </a:defRPr>
            </a:lvl8pPr>
            <a:lvl9pPr marR="0" lvl="8" algn="l" rtl="0">
              <a:lnSpc>
                <a:spcPct val="100000"/>
              </a:lnSpc>
              <a:spcBef>
                <a:spcPts val="0"/>
              </a:spcBef>
              <a:spcAft>
                <a:spcPts val="0"/>
              </a:spcAft>
              <a:buClr>
                <a:schemeClr val="lt1"/>
              </a:buClr>
              <a:buSzPts val="4800"/>
              <a:buFont typeface="Thasadith"/>
              <a:buNone/>
              <a:defRPr sz="4800" b="0" i="0" u="none" strike="noStrike" cap="none">
                <a:solidFill>
                  <a:schemeClr val="lt1"/>
                </a:solidFill>
                <a:latin typeface="Thasadith"/>
                <a:ea typeface="Thasadith"/>
                <a:cs typeface="Thasadith"/>
                <a:sym typeface="Thasadith"/>
              </a:defRPr>
            </a:lvl9pPr>
          </a:lstStyle>
          <a:p>
            <a:pPr algn="r"/>
            <a:r>
              <a:rPr lang="en-US" dirty="0">
                <a:latin typeface="Mistral" panose="03090702030407020403" pitchFamily="66" charset="0"/>
              </a:rPr>
              <a:t>Thank</a:t>
            </a:r>
          </a:p>
          <a:p>
            <a:pPr algn="r"/>
            <a:r>
              <a:rPr lang="en-US" dirty="0">
                <a:latin typeface="Mistral" panose="03090702030407020403" pitchFamily="66" charset="0"/>
              </a:rPr>
              <a:t>For</a:t>
            </a:r>
          </a:p>
          <a:p>
            <a:pPr algn="r"/>
            <a:r>
              <a:rPr lang="en-US" dirty="0" err="1">
                <a:latin typeface="Mistral" panose="03090702030407020403" pitchFamily="66" charset="0"/>
              </a:rPr>
              <a:t>Whatching</a:t>
            </a:r>
            <a:endParaRPr lang="en-US" dirty="0">
              <a:latin typeface="Mistral" panose="03090702030407020403" pitchFamily="66" charset="0"/>
            </a:endParaRPr>
          </a:p>
        </p:txBody>
      </p:sp>
      <p:grpSp>
        <p:nvGrpSpPr>
          <p:cNvPr id="4" name="Google Shape;809;p51">
            <a:extLst>
              <a:ext uri="{FF2B5EF4-FFF2-40B4-BE49-F238E27FC236}">
                <a16:creationId xmlns:a16="http://schemas.microsoft.com/office/drawing/2014/main" id="{4381F160-2F65-411E-A5DE-B47ADF420252}"/>
              </a:ext>
            </a:extLst>
          </p:cNvPr>
          <p:cNvGrpSpPr/>
          <p:nvPr/>
        </p:nvGrpSpPr>
        <p:grpSpPr>
          <a:xfrm>
            <a:off x="5121682" y="3109824"/>
            <a:ext cx="362920" cy="356865"/>
            <a:chOff x="2866317" y="3817357"/>
            <a:chExt cx="362920" cy="356865"/>
          </a:xfrm>
        </p:grpSpPr>
        <p:sp>
          <p:nvSpPr>
            <p:cNvPr id="5" name="Google Shape;810;p51">
              <a:extLst>
                <a:ext uri="{FF2B5EF4-FFF2-40B4-BE49-F238E27FC236}">
                  <a16:creationId xmlns:a16="http://schemas.microsoft.com/office/drawing/2014/main" id="{5CCA941A-7297-404B-9BE5-E583B683DBD6}"/>
                </a:ext>
              </a:extLst>
            </p:cNvPr>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11;p51">
              <a:extLst>
                <a:ext uri="{FF2B5EF4-FFF2-40B4-BE49-F238E27FC236}">
                  <a16:creationId xmlns:a16="http://schemas.microsoft.com/office/drawing/2014/main" id="{0127444F-7708-4038-A248-592C33C663D0}"/>
                </a:ext>
              </a:extLst>
            </p:cNvPr>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12;p51">
              <a:extLst>
                <a:ext uri="{FF2B5EF4-FFF2-40B4-BE49-F238E27FC236}">
                  <a16:creationId xmlns:a16="http://schemas.microsoft.com/office/drawing/2014/main" id="{7640CFB8-1A78-4ADD-9DDE-C9BE70821D64}"/>
                </a:ext>
              </a:extLst>
            </p:cNvPr>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813;p51">
            <a:extLst>
              <a:ext uri="{FF2B5EF4-FFF2-40B4-BE49-F238E27FC236}">
                <a16:creationId xmlns:a16="http://schemas.microsoft.com/office/drawing/2014/main" id="{2D1DD800-746C-42F2-87F3-9DEAD58C72AC}"/>
              </a:ext>
            </a:extLst>
          </p:cNvPr>
          <p:cNvGrpSpPr/>
          <p:nvPr/>
        </p:nvGrpSpPr>
        <p:grpSpPr>
          <a:xfrm>
            <a:off x="5570090" y="3109974"/>
            <a:ext cx="362920" cy="356865"/>
            <a:chOff x="3314750" y="3817357"/>
            <a:chExt cx="362920" cy="356865"/>
          </a:xfrm>
        </p:grpSpPr>
        <p:sp>
          <p:nvSpPr>
            <p:cNvPr id="9" name="Google Shape;814;p51">
              <a:extLst>
                <a:ext uri="{FF2B5EF4-FFF2-40B4-BE49-F238E27FC236}">
                  <a16:creationId xmlns:a16="http://schemas.microsoft.com/office/drawing/2014/main" id="{CFBE1F6B-CC64-4A9F-BA1D-C47B70233D54}"/>
                </a:ext>
              </a:extLst>
            </p:cNvPr>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15;p51">
              <a:extLst>
                <a:ext uri="{FF2B5EF4-FFF2-40B4-BE49-F238E27FC236}">
                  <a16:creationId xmlns:a16="http://schemas.microsoft.com/office/drawing/2014/main" id="{735CDE6E-EDF2-4C88-A7F8-316B32686C36}"/>
                </a:ext>
              </a:extLst>
            </p:cNvPr>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16;p51">
              <a:extLst>
                <a:ext uri="{FF2B5EF4-FFF2-40B4-BE49-F238E27FC236}">
                  <a16:creationId xmlns:a16="http://schemas.microsoft.com/office/drawing/2014/main" id="{12304B3D-83CC-4DDF-BD70-A1E54190A07A}"/>
                </a:ext>
              </a:extLst>
            </p:cNvPr>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17;p51">
              <a:extLst>
                <a:ext uri="{FF2B5EF4-FFF2-40B4-BE49-F238E27FC236}">
                  <a16:creationId xmlns:a16="http://schemas.microsoft.com/office/drawing/2014/main" id="{26E4677E-9D19-42FF-A332-DB4D51A4AA05}"/>
                </a:ext>
              </a:extLst>
            </p:cNvPr>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18;p51">
              <a:extLst>
                <a:ext uri="{FF2B5EF4-FFF2-40B4-BE49-F238E27FC236}">
                  <a16:creationId xmlns:a16="http://schemas.microsoft.com/office/drawing/2014/main" id="{C5A676B2-C026-4768-9CF6-B54B27C9D4C0}"/>
                </a:ext>
              </a:extLst>
            </p:cNvPr>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819;p51">
            <a:extLst>
              <a:ext uri="{FF2B5EF4-FFF2-40B4-BE49-F238E27FC236}">
                <a16:creationId xmlns:a16="http://schemas.microsoft.com/office/drawing/2014/main" id="{EAF53A4F-873F-4B4D-9132-EA31D191192A}"/>
              </a:ext>
            </a:extLst>
          </p:cNvPr>
          <p:cNvGrpSpPr/>
          <p:nvPr/>
        </p:nvGrpSpPr>
        <p:grpSpPr>
          <a:xfrm>
            <a:off x="6018524" y="3109974"/>
            <a:ext cx="363314" cy="356576"/>
            <a:chOff x="3763184" y="3817357"/>
            <a:chExt cx="363314" cy="356576"/>
          </a:xfrm>
        </p:grpSpPr>
        <p:sp>
          <p:nvSpPr>
            <p:cNvPr id="15" name="Google Shape;820;p51">
              <a:extLst>
                <a:ext uri="{FF2B5EF4-FFF2-40B4-BE49-F238E27FC236}">
                  <a16:creationId xmlns:a16="http://schemas.microsoft.com/office/drawing/2014/main" id="{C7DA2519-8690-427B-A71E-9CAB6C03A773}"/>
                </a:ext>
              </a:extLst>
            </p:cNvPr>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21;p51">
              <a:extLst>
                <a:ext uri="{FF2B5EF4-FFF2-40B4-BE49-F238E27FC236}">
                  <a16:creationId xmlns:a16="http://schemas.microsoft.com/office/drawing/2014/main" id="{0B32B603-9048-4775-A184-99436ECB926C}"/>
                </a:ext>
              </a:extLst>
            </p:cNvPr>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3">
                <a:alpha val="736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22;p51">
              <a:extLst>
                <a:ext uri="{FF2B5EF4-FFF2-40B4-BE49-F238E27FC236}">
                  <a16:creationId xmlns:a16="http://schemas.microsoft.com/office/drawing/2014/main" id="{CC53286C-D293-441F-BF5F-BD3E1A6D7463}"/>
                </a:ext>
              </a:extLst>
            </p:cNvPr>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23;p51">
              <a:extLst>
                <a:ext uri="{FF2B5EF4-FFF2-40B4-BE49-F238E27FC236}">
                  <a16:creationId xmlns:a16="http://schemas.microsoft.com/office/drawing/2014/main" id="{B6EFE1D3-55D8-4870-A374-806D77908D31}"/>
                </a:ext>
              </a:extLst>
            </p:cNvPr>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24;p51">
              <a:extLst>
                <a:ext uri="{FF2B5EF4-FFF2-40B4-BE49-F238E27FC236}">
                  <a16:creationId xmlns:a16="http://schemas.microsoft.com/office/drawing/2014/main" id="{09E68D7D-A920-4D85-A22E-68D67CAA4AAB}"/>
                </a:ext>
              </a:extLst>
            </p:cNvPr>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32"/>
          <p:cNvSpPr txBox="1">
            <a:spLocks noGrp="1"/>
          </p:cNvSpPr>
          <p:nvPr>
            <p:ph type="title"/>
          </p:nvPr>
        </p:nvSpPr>
        <p:spPr>
          <a:xfrm>
            <a:off x="1447925" y="2235382"/>
            <a:ext cx="2110800" cy="50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t>Giới</a:t>
            </a:r>
            <a:r>
              <a:rPr lang="en-US" dirty="0"/>
              <a:t> </a:t>
            </a:r>
            <a:r>
              <a:rPr lang="en-US" dirty="0" err="1"/>
              <a:t>thiệu</a:t>
            </a:r>
            <a:r>
              <a:rPr lang="en-US" dirty="0"/>
              <a:t> </a:t>
            </a:r>
            <a:r>
              <a:rPr lang="en-US" dirty="0" err="1"/>
              <a:t>đề</a:t>
            </a:r>
            <a:r>
              <a:rPr lang="en-US" dirty="0"/>
              <a:t> </a:t>
            </a:r>
            <a:r>
              <a:rPr lang="en-US" dirty="0" err="1"/>
              <a:t>tài</a:t>
            </a:r>
            <a:endParaRPr dirty="0"/>
          </a:p>
        </p:txBody>
      </p:sp>
      <p:sp>
        <p:nvSpPr>
          <p:cNvPr id="527" name="Google Shape;527;p32"/>
          <p:cNvSpPr txBox="1">
            <a:spLocks noGrp="1"/>
          </p:cNvSpPr>
          <p:nvPr>
            <p:ph type="title" idx="2"/>
          </p:nvPr>
        </p:nvSpPr>
        <p:spPr>
          <a:xfrm>
            <a:off x="3558725" y="2487200"/>
            <a:ext cx="2110800" cy="50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t>Tổng</a:t>
            </a:r>
            <a:r>
              <a:rPr lang="en-US" dirty="0"/>
              <a:t> </a:t>
            </a:r>
            <a:r>
              <a:rPr lang="en-US" dirty="0" err="1"/>
              <a:t>quan</a:t>
            </a:r>
            <a:r>
              <a:rPr lang="en-US" dirty="0"/>
              <a:t> </a:t>
            </a:r>
            <a:r>
              <a:rPr lang="en-US" dirty="0" err="1"/>
              <a:t>chức</a:t>
            </a:r>
            <a:r>
              <a:rPr lang="en-US" dirty="0"/>
              <a:t> </a:t>
            </a:r>
            <a:r>
              <a:rPr lang="en-US" dirty="0" err="1"/>
              <a:t>năng</a:t>
            </a:r>
            <a:endParaRPr dirty="0"/>
          </a:p>
        </p:txBody>
      </p:sp>
      <p:sp>
        <p:nvSpPr>
          <p:cNvPr id="529" name="Google Shape;529;p32"/>
          <p:cNvSpPr txBox="1">
            <a:spLocks noGrp="1"/>
          </p:cNvSpPr>
          <p:nvPr>
            <p:ph type="title" idx="4"/>
          </p:nvPr>
        </p:nvSpPr>
        <p:spPr>
          <a:xfrm>
            <a:off x="5504375" y="2487200"/>
            <a:ext cx="2110800" cy="50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t>Công</a:t>
            </a:r>
            <a:r>
              <a:rPr lang="en-US" dirty="0"/>
              <a:t> </a:t>
            </a:r>
            <a:r>
              <a:rPr lang="en-US" dirty="0" err="1"/>
              <a:t>nghệ</a:t>
            </a:r>
            <a:r>
              <a:rPr lang="en-US" dirty="0"/>
              <a:t> </a:t>
            </a:r>
            <a:r>
              <a:rPr lang="en-US" dirty="0" err="1"/>
              <a:t>sử</a:t>
            </a:r>
            <a:r>
              <a:rPr lang="en-US" dirty="0"/>
              <a:t> </a:t>
            </a:r>
            <a:r>
              <a:rPr lang="en-US" dirty="0" err="1"/>
              <a:t>dụng</a:t>
            </a:r>
            <a:endParaRPr dirty="0"/>
          </a:p>
        </p:txBody>
      </p:sp>
      <p:sp>
        <p:nvSpPr>
          <p:cNvPr id="531" name="Google Shape;531;p32"/>
          <p:cNvSpPr txBox="1">
            <a:spLocks noGrp="1"/>
          </p:cNvSpPr>
          <p:nvPr>
            <p:ph type="title" idx="6"/>
          </p:nvPr>
        </p:nvSpPr>
        <p:spPr>
          <a:xfrm>
            <a:off x="4964372" y="4273190"/>
            <a:ext cx="2110800" cy="50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Kết luận</a:t>
            </a:r>
            <a:endParaRPr dirty="0"/>
          </a:p>
        </p:txBody>
      </p:sp>
      <p:sp>
        <p:nvSpPr>
          <p:cNvPr id="533" name="Google Shape;533;p32"/>
          <p:cNvSpPr txBox="1">
            <a:spLocks noGrp="1"/>
          </p:cNvSpPr>
          <p:nvPr>
            <p:ph type="title" idx="8"/>
          </p:nvPr>
        </p:nvSpPr>
        <p:spPr>
          <a:xfrm>
            <a:off x="1571687" y="1411853"/>
            <a:ext cx="1780500" cy="6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34" name="Google Shape;534;p32"/>
          <p:cNvSpPr txBox="1">
            <a:spLocks noGrp="1"/>
          </p:cNvSpPr>
          <p:nvPr>
            <p:ph type="title" idx="9"/>
          </p:nvPr>
        </p:nvSpPr>
        <p:spPr>
          <a:xfrm>
            <a:off x="3632381" y="1411853"/>
            <a:ext cx="1780500" cy="6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535" name="Google Shape;535;p32"/>
          <p:cNvSpPr txBox="1">
            <a:spLocks noGrp="1"/>
          </p:cNvSpPr>
          <p:nvPr>
            <p:ph type="title" idx="13"/>
          </p:nvPr>
        </p:nvSpPr>
        <p:spPr>
          <a:xfrm>
            <a:off x="5669525" y="1417745"/>
            <a:ext cx="1780500" cy="6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536" name="Google Shape;536;p32"/>
          <p:cNvSpPr txBox="1">
            <a:spLocks noGrp="1"/>
          </p:cNvSpPr>
          <p:nvPr>
            <p:ph type="title" idx="14"/>
          </p:nvPr>
        </p:nvSpPr>
        <p:spPr>
          <a:xfrm>
            <a:off x="2253988" y="3442294"/>
            <a:ext cx="1780500" cy="66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537" name="Google Shape;537;p32"/>
          <p:cNvSpPr txBox="1">
            <a:spLocks noGrp="1"/>
          </p:cNvSpPr>
          <p:nvPr>
            <p:ph type="title" idx="15"/>
          </p:nvPr>
        </p:nvSpPr>
        <p:spPr>
          <a:xfrm>
            <a:off x="1705150" y="0"/>
            <a:ext cx="5733900" cy="1144200"/>
          </a:xfrm>
          <a:prstGeom prst="rect">
            <a:avLst/>
          </a:prstGeom>
        </p:spPr>
        <p:txBody>
          <a:bodyPr spcFirstLastPara="1" wrap="square" lIns="90000" tIns="270000" rIns="91425" bIns="0" anchor="ctr" anchorCtr="0">
            <a:noAutofit/>
          </a:bodyPr>
          <a:lstStyle/>
          <a:p>
            <a:pPr marL="0" lvl="0" indent="0" algn="ctr" rtl="0">
              <a:spcBef>
                <a:spcPts val="0"/>
              </a:spcBef>
              <a:spcAft>
                <a:spcPts val="0"/>
              </a:spcAft>
              <a:buNone/>
            </a:pPr>
            <a:r>
              <a:rPr lang="en" b="0"/>
              <a:t>NỘI DUNG</a:t>
            </a:r>
            <a:endParaRPr/>
          </a:p>
        </p:txBody>
      </p:sp>
      <p:sp>
        <p:nvSpPr>
          <p:cNvPr id="13" name="Google Shape;536;p32">
            <a:extLst>
              <a:ext uri="{FF2B5EF4-FFF2-40B4-BE49-F238E27FC236}">
                <a16:creationId xmlns:a16="http://schemas.microsoft.com/office/drawing/2014/main" id="{99C6FCB2-B275-4721-AB89-79402F95E770}"/>
              </a:ext>
            </a:extLst>
          </p:cNvPr>
          <p:cNvSpPr txBox="1">
            <a:spLocks/>
          </p:cNvSpPr>
          <p:nvPr/>
        </p:nvSpPr>
        <p:spPr>
          <a:xfrm>
            <a:off x="5109514" y="3419603"/>
            <a:ext cx="1780500" cy="660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4800"/>
              <a:buFont typeface="Montserrat"/>
              <a:buNone/>
              <a:defRPr sz="7000" b="1" i="0" u="none" strike="noStrike" cap="none">
                <a:solidFill>
                  <a:schemeClr val="accent1"/>
                </a:solidFill>
                <a:latin typeface="Montserrat"/>
                <a:ea typeface="Montserrat"/>
                <a:cs typeface="Montserrat"/>
                <a:sym typeface="Montserrat"/>
              </a:defRPr>
            </a:lvl1pPr>
            <a:lvl2pPr marR="0" lvl="1" algn="ctr" rtl="0">
              <a:lnSpc>
                <a:spcPct val="100000"/>
              </a:lnSpc>
              <a:spcBef>
                <a:spcPts val="0"/>
              </a:spcBef>
              <a:spcAft>
                <a:spcPts val="0"/>
              </a:spcAft>
              <a:buClr>
                <a:schemeClr val="accent1"/>
              </a:buClr>
              <a:buSzPts val="4800"/>
              <a:buFont typeface="Impact"/>
              <a:buNone/>
              <a:defRPr sz="4800" b="0" i="0" u="none" strike="noStrike" cap="none">
                <a:solidFill>
                  <a:schemeClr val="accent1"/>
                </a:solidFill>
                <a:latin typeface="Impact"/>
                <a:ea typeface="Impact"/>
                <a:cs typeface="Impact"/>
                <a:sym typeface="Impact"/>
              </a:defRPr>
            </a:lvl2pPr>
            <a:lvl3pPr marR="0" lvl="2" algn="ctr" rtl="0">
              <a:lnSpc>
                <a:spcPct val="100000"/>
              </a:lnSpc>
              <a:spcBef>
                <a:spcPts val="0"/>
              </a:spcBef>
              <a:spcAft>
                <a:spcPts val="0"/>
              </a:spcAft>
              <a:buClr>
                <a:schemeClr val="accent1"/>
              </a:buClr>
              <a:buSzPts val="4800"/>
              <a:buFont typeface="Impact"/>
              <a:buNone/>
              <a:defRPr sz="4800" b="0" i="0" u="none" strike="noStrike" cap="none">
                <a:solidFill>
                  <a:schemeClr val="accent1"/>
                </a:solidFill>
                <a:latin typeface="Impact"/>
                <a:ea typeface="Impact"/>
                <a:cs typeface="Impact"/>
                <a:sym typeface="Impact"/>
              </a:defRPr>
            </a:lvl3pPr>
            <a:lvl4pPr marR="0" lvl="3" algn="ctr" rtl="0">
              <a:lnSpc>
                <a:spcPct val="100000"/>
              </a:lnSpc>
              <a:spcBef>
                <a:spcPts val="0"/>
              </a:spcBef>
              <a:spcAft>
                <a:spcPts val="0"/>
              </a:spcAft>
              <a:buClr>
                <a:schemeClr val="accent1"/>
              </a:buClr>
              <a:buSzPts val="4800"/>
              <a:buFont typeface="Impact"/>
              <a:buNone/>
              <a:defRPr sz="4800" b="0" i="0" u="none" strike="noStrike" cap="none">
                <a:solidFill>
                  <a:schemeClr val="accent1"/>
                </a:solidFill>
                <a:latin typeface="Impact"/>
                <a:ea typeface="Impact"/>
                <a:cs typeface="Impact"/>
                <a:sym typeface="Impact"/>
              </a:defRPr>
            </a:lvl4pPr>
            <a:lvl5pPr marR="0" lvl="4" algn="ctr" rtl="0">
              <a:lnSpc>
                <a:spcPct val="100000"/>
              </a:lnSpc>
              <a:spcBef>
                <a:spcPts val="0"/>
              </a:spcBef>
              <a:spcAft>
                <a:spcPts val="0"/>
              </a:spcAft>
              <a:buClr>
                <a:schemeClr val="accent1"/>
              </a:buClr>
              <a:buSzPts val="4800"/>
              <a:buFont typeface="Impact"/>
              <a:buNone/>
              <a:defRPr sz="4800" b="0" i="0" u="none" strike="noStrike" cap="none">
                <a:solidFill>
                  <a:schemeClr val="accent1"/>
                </a:solidFill>
                <a:latin typeface="Impact"/>
                <a:ea typeface="Impact"/>
                <a:cs typeface="Impact"/>
                <a:sym typeface="Impact"/>
              </a:defRPr>
            </a:lvl5pPr>
            <a:lvl6pPr marR="0" lvl="5" algn="ctr" rtl="0">
              <a:lnSpc>
                <a:spcPct val="100000"/>
              </a:lnSpc>
              <a:spcBef>
                <a:spcPts val="0"/>
              </a:spcBef>
              <a:spcAft>
                <a:spcPts val="0"/>
              </a:spcAft>
              <a:buClr>
                <a:schemeClr val="accent1"/>
              </a:buClr>
              <a:buSzPts val="4800"/>
              <a:buFont typeface="Impact"/>
              <a:buNone/>
              <a:defRPr sz="4800" b="0" i="0" u="none" strike="noStrike" cap="none">
                <a:solidFill>
                  <a:schemeClr val="accent1"/>
                </a:solidFill>
                <a:latin typeface="Impact"/>
                <a:ea typeface="Impact"/>
                <a:cs typeface="Impact"/>
                <a:sym typeface="Impact"/>
              </a:defRPr>
            </a:lvl6pPr>
            <a:lvl7pPr marR="0" lvl="6" algn="ctr" rtl="0">
              <a:lnSpc>
                <a:spcPct val="100000"/>
              </a:lnSpc>
              <a:spcBef>
                <a:spcPts val="0"/>
              </a:spcBef>
              <a:spcAft>
                <a:spcPts val="0"/>
              </a:spcAft>
              <a:buClr>
                <a:schemeClr val="accent1"/>
              </a:buClr>
              <a:buSzPts val="4800"/>
              <a:buFont typeface="Impact"/>
              <a:buNone/>
              <a:defRPr sz="4800" b="0" i="0" u="none" strike="noStrike" cap="none">
                <a:solidFill>
                  <a:schemeClr val="accent1"/>
                </a:solidFill>
                <a:latin typeface="Impact"/>
                <a:ea typeface="Impact"/>
                <a:cs typeface="Impact"/>
                <a:sym typeface="Impact"/>
              </a:defRPr>
            </a:lvl7pPr>
            <a:lvl8pPr marR="0" lvl="7" algn="ctr" rtl="0">
              <a:lnSpc>
                <a:spcPct val="100000"/>
              </a:lnSpc>
              <a:spcBef>
                <a:spcPts val="0"/>
              </a:spcBef>
              <a:spcAft>
                <a:spcPts val="0"/>
              </a:spcAft>
              <a:buClr>
                <a:schemeClr val="accent1"/>
              </a:buClr>
              <a:buSzPts val="4800"/>
              <a:buFont typeface="Impact"/>
              <a:buNone/>
              <a:defRPr sz="4800" b="0" i="0" u="none" strike="noStrike" cap="none">
                <a:solidFill>
                  <a:schemeClr val="accent1"/>
                </a:solidFill>
                <a:latin typeface="Impact"/>
                <a:ea typeface="Impact"/>
                <a:cs typeface="Impact"/>
                <a:sym typeface="Impact"/>
              </a:defRPr>
            </a:lvl8pPr>
            <a:lvl9pPr marR="0" lvl="8" algn="ctr" rtl="0">
              <a:lnSpc>
                <a:spcPct val="100000"/>
              </a:lnSpc>
              <a:spcBef>
                <a:spcPts val="0"/>
              </a:spcBef>
              <a:spcAft>
                <a:spcPts val="0"/>
              </a:spcAft>
              <a:buClr>
                <a:schemeClr val="accent1"/>
              </a:buClr>
              <a:buSzPts val="4800"/>
              <a:buFont typeface="Impact"/>
              <a:buNone/>
              <a:defRPr sz="4800" b="0" i="0" u="none" strike="noStrike" cap="none">
                <a:solidFill>
                  <a:schemeClr val="accent1"/>
                </a:solidFill>
                <a:latin typeface="Impact"/>
                <a:ea typeface="Impact"/>
                <a:cs typeface="Impact"/>
                <a:sym typeface="Impact"/>
              </a:defRPr>
            </a:lvl9pPr>
          </a:lstStyle>
          <a:p>
            <a:r>
              <a:rPr lang="en" dirty="0">
                <a:solidFill>
                  <a:srgbClr val="7030A0"/>
                </a:solidFill>
              </a:rPr>
              <a:t>05</a:t>
            </a:r>
          </a:p>
        </p:txBody>
      </p:sp>
      <p:sp>
        <p:nvSpPr>
          <p:cNvPr id="14" name="Google Shape;529;p32">
            <a:extLst>
              <a:ext uri="{FF2B5EF4-FFF2-40B4-BE49-F238E27FC236}">
                <a16:creationId xmlns:a16="http://schemas.microsoft.com/office/drawing/2014/main" id="{432322FB-283E-4128-953F-315C29AFDE77}"/>
              </a:ext>
            </a:extLst>
          </p:cNvPr>
          <p:cNvSpPr txBox="1">
            <a:spLocks/>
          </p:cNvSpPr>
          <p:nvPr/>
        </p:nvSpPr>
        <p:spPr>
          <a:xfrm>
            <a:off x="1876397" y="4235907"/>
            <a:ext cx="2550462" cy="56367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800"/>
              <a:buFont typeface="Montserrat"/>
              <a:buNone/>
              <a:defRPr sz="1700" b="1" i="0" u="none" strike="noStrike" cap="none">
                <a:solidFill>
                  <a:schemeClr val="accent5"/>
                </a:solidFill>
                <a:latin typeface="Montserrat"/>
                <a:ea typeface="Montserrat"/>
                <a:cs typeface="Montserrat"/>
                <a:sym typeface="Montserrat"/>
              </a:defRPr>
            </a:lvl1pPr>
            <a:lvl2pPr marR="0" lvl="1" algn="ctr" rtl="0">
              <a:lnSpc>
                <a:spcPct val="100000"/>
              </a:lnSpc>
              <a:spcBef>
                <a:spcPts val="0"/>
              </a:spcBef>
              <a:spcAft>
                <a:spcPts val="0"/>
              </a:spcAft>
              <a:buClr>
                <a:schemeClr val="accent1"/>
              </a:buClr>
              <a:buSzPts val="1800"/>
              <a:buFont typeface="Impact"/>
              <a:buNone/>
              <a:defRPr sz="1800" b="0" i="0" u="none" strike="noStrike" cap="none">
                <a:solidFill>
                  <a:schemeClr val="accent1"/>
                </a:solidFill>
                <a:latin typeface="Impact"/>
                <a:ea typeface="Impact"/>
                <a:cs typeface="Impact"/>
                <a:sym typeface="Impact"/>
              </a:defRPr>
            </a:lvl2pPr>
            <a:lvl3pPr marR="0" lvl="2" algn="ctr" rtl="0">
              <a:lnSpc>
                <a:spcPct val="100000"/>
              </a:lnSpc>
              <a:spcBef>
                <a:spcPts val="0"/>
              </a:spcBef>
              <a:spcAft>
                <a:spcPts val="0"/>
              </a:spcAft>
              <a:buClr>
                <a:schemeClr val="accent1"/>
              </a:buClr>
              <a:buSzPts val="1800"/>
              <a:buFont typeface="Impact"/>
              <a:buNone/>
              <a:defRPr sz="1800" b="0" i="0" u="none" strike="noStrike" cap="none">
                <a:solidFill>
                  <a:schemeClr val="accent1"/>
                </a:solidFill>
                <a:latin typeface="Impact"/>
                <a:ea typeface="Impact"/>
                <a:cs typeface="Impact"/>
                <a:sym typeface="Impact"/>
              </a:defRPr>
            </a:lvl3pPr>
            <a:lvl4pPr marR="0" lvl="3" algn="ctr" rtl="0">
              <a:lnSpc>
                <a:spcPct val="100000"/>
              </a:lnSpc>
              <a:spcBef>
                <a:spcPts val="0"/>
              </a:spcBef>
              <a:spcAft>
                <a:spcPts val="0"/>
              </a:spcAft>
              <a:buClr>
                <a:schemeClr val="accent1"/>
              </a:buClr>
              <a:buSzPts val="1800"/>
              <a:buFont typeface="Impact"/>
              <a:buNone/>
              <a:defRPr sz="1800" b="0" i="0" u="none" strike="noStrike" cap="none">
                <a:solidFill>
                  <a:schemeClr val="accent1"/>
                </a:solidFill>
                <a:latin typeface="Impact"/>
                <a:ea typeface="Impact"/>
                <a:cs typeface="Impact"/>
                <a:sym typeface="Impact"/>
              </a:defRPr>
            </a:lvl4pPr>
            <a:lvl5pPr marR="0" lvl="4" algn="ctr" rtl="0">
              <a:lnSpc>
                <a:spcPct val="100000"/>
              </a:lnSpc>
              <a:spcBef>
                <a:spcPts val="0"/>
              </a:spcBef>
              <a:spcAft>
                <a:spcPts val="0"/>
              </a:spcAft>
              <a:buClr>
                <a:schemeClr val="accent1"/>
              </a:buClr>
              <a:buSzPts val="1800"/>
              <a:buFont typeface="Impact"/>
              <a:buNone/>
              <a:defRPr sz="1800" b="0" i="0" u="none" strike="noStrike" cap="none">
                <a:solidFill>
                  <a:schemeClr val="accent1"/>
                </a:solidFill>
                <a:latin typeface="Impact"/>
                <a:ea typeface="Impact"/>
                <a:cs typeface="Impact"/>
                <a:sym typeface="Impact"/>
              </a:defRPr>
            </a:lvl5pPr>
            <a:lvl6pPr marR="0" lvl="5" algn="ctr" rtl="0">
              <a:lnSpc>
                <a:spcPct val="100000"/>
              </a:lnSpc>
              <a:spcBef>
                <a:spcPts val="0"/>
              </a:spcBef>
              <a:spcAft>
                <a:spcPts val="0"/>
              </a:spcAft>
              <a:buClr>
                <a:schemeClr val="accent1"/>
              </a:buClr>
              <a:buSzPts val="1800"/>
              <a:buFont typeface="Impact"/>
              <a:buNone/>
              <a:defRPr sz="1800" b="0" i="0" u="none" strike="noStrike" cap="none">
                <a:solidFill>
                  <a:schemeClr val="accent1"/>
                </a:solidFill>
                <a:latin typeface="Impact"/>
                <a:ea typeface="Impact"/>
                <a:cs typeface="Impact"/>
                <a:sym typeface="Impact"/>
              </a:defRPr>
            </a:lvl6pPr>
            <a:lvl7pPr marR="0" lvl="6" algn="ctr" rtl="0">
              <a:lnSpc>
                <a:spcPct val="100000"/>
              </a:lnSpc>
              <a:spcBef>
                <a:spcPts val="0"/>
              </a:spcBef>
              <a:spcAft>
                <a:spcPts val="0"/>
              </a:spcAft>
              <a:buClr>
                <a:schemeClr val="accent1"/>
              </a:buClr>
              <a:buSzPts val="1800"/>
              <a:buFont typeface="Impact"/>
              <a:buNone/>
              <a:defRPr sz="1800" b="0" i="0" u="none" strike="noStrike" cap="none">
                <a:solidFill>
                  <a:schemeClr val="accent1"/>
                </a:solidFill>
                <a:latin typeface="Impact"/>
                <a:ea typeface="Impact"/>
                <a:cs typeface="Impact"/>
                <a:sym typeface="Impact"/>
              </a:defRPr>
            </a:lvl7pPr>
            <a:lvl8pPr marR="0" lvl="7" algn="ctr" rtl="0">
              <a:lnSpc>
                <a:spcPct val="100000"/>
              </a:lnSpc>
              <a:spcBef>
                <a:spcPts val="0"/>
              </a:spcBef>
              <a:spcAft>
                <a:spcPts val="0"/>
              </a:spcAft>
              <a:buClr>
                <a:schemeClr val="accent1"/>
              </a:buClr>
              <a:buSzPts val="1800"/>
              <a:buFont typeface="Impact"/>
              <a:buNone/>
              <a:defRPr sz="1800" b="0" i="0" u="none" strike="noStrike" cap="none">
                <a:solidFill>
                  <a:schemeClr val="accent1"/>
                </a:solidFill>
                <a:latin typeface="Impact"/>
                <a:ea typeface="Impact"/>
                <a:cs typeface="Impact"/>
                <a:sym typeface="Impact"/>
              </a:defRPr>
            </a:lvl8pPr>
            <a:lvl9pPr marR="0" lvl="8" algn="ctr" rtl="0">
              <a:lnSpc>
                <a:spcPct val="100000"/>
              </a:lnSpc>
              <a:spcBef>
                <a:spcPts val="0"/>
              </a:spcBef>
              <a:spcAft>
                <a:spcPts val="0"/>
              </a:spcAft>
              <a:buClr>
                <a:schemeClr val="accent1"/>
              </a:buClr>
              <a:buSzPts val="1800"/>
              <a:buFont typeface="Impact"/>
              <a:buNone/>
              <a:defRPr sz="1800" b="0" i="0" u="none" strike="noStrike" cap="none">
                <a:solidFill>
                  <a:schemeClr val="accent1"/>
                </a:solidFill>
                <a:latin typeface="Impact"/>
                <a:ea typeface="Impact"/>
                <a:cs typeface="Impact"/>
                <a:sym typeface="Impact"/>
              </a:defRPr>
            </a:lvl9pPr>
          </a:lstStyle>
          <a:p>
            <a:r>
              <a:rPr lang="en-US" dirty="0"/>
              <a:t> </a:t>
            </a:r>
          </a:p>
          <a:p>
            <a:r>
              <a:rPr lang="en-US" dirty="0"/>
              <a:t>Demo</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33"/>
          <p:cNvSpPr txBox="1">
            <a:spLocks noGrp="1"/>
          </p:cNvSpPr>
          <p:nvPr>
            <p:ph type="title"/>
          </p:nvPr>
        </p:nvSpPr>
        <p:spPr>
          <a:xfrm>
            <a:off x="2099700" y="3011424"/>
            <a:ext cx="4944600" cy="11573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Giới</a:t>
            </a:r>
            <a:r>
              <a:rPr lang="en-US" dirty="0"/>
              <a:t> </a:t>
            </a:r>
            <a:r>
              <a:rPr lang="en-US" dirty="0" err="1"/>
              <a:t>thiệu</a:t>
            </a:r>
            <a:r>
              <a:rPr lang="en-US" dirty="0"/>
              <a:t> </a:t>
            </a:r>
            <a:r>
              <a:rPr lang="en-US" dirty="0" err="1"/>
              <a:t>đề</a:t>
            </a:r>
            <a:r>
              <a:rPr lang="en-US" dirty="0"/>
              <a:t> </a:t>
            </a:r>
            <a:r>
              <a:rPr lang="en-US" dirty="0" err="1"/>
              <a:t>tài</a:t>
            </a:r>
            <a:endParaRPr dirty="0"/>
          </a:p>
        </p:txBody>
      </p:sp>
      <p:sp>
        <p:nvSpPr>
          <p:cNvPr id="543" name="Google Shape;543;p33"/>
          <p:cNvSpPr txBox="1">
            <a:spLocks noGrp="1"/>
          </p:cNvSpPr>
          <p:nvPr>
            <p:ph type="title" idx="2"/>
          </p:nvPr>
        </p:nvSpPr>
        <p:spPr>
          <a:xfrm>
            <a:off x="3430150" y="1833792"/>
            <a:ext cx="2283600" cy="98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34"/>
          <p:cNvSpPr txBox="1">
            <a:spLocks noGrp="1"/>
          </p:cNvSpPr>
          <p:nvPr>
            <p:ph type="title"/>
          </p:nvPr>
        </p:nvSpPr>
        <p:spPr>
          <a:xfrm>
            <a:off x="0" y="0"/>
            <a:ext cx="4576200" cy="1144200"/>
          </a:xfrm>
          <a:prstGeom prst="rect">
            <a:avLst/>
          </a:prstGeom>
        </p:spPr>
        <p:txBody>
          <a:bodyPr spcFirstLastPara="1" wrap="square" lIns="684000" tIns="365750" rIns="91425" bIns="91425" anchor="ctr" anchorCtr="0">
            <a:noAutofit/>
          </a:bodyPr>
          <a:lstStyle/>
          <a:p>
            <a:pPr marL="0" lvl="0" indent="0" rtl="0">
              <a:spcBef>
                <a:spcPts val="0"/>
              </a:spcBef>
              <a:spcAft>
                <a:spcPts val="0"/>
              </a:spcAft>
              <a:buNone/>
            </a:pPr>
            <a:r>
              <a:rPr lang="en-US" dirty="0" err="1"/>
              <a:t>Lời</a:t>
            </a:r>
            <a:r>
              <a:rPr lang="en-US" dirty="0"/>
              <a:t> </a:t>
            </a:r>
            <a:r>
              <a:rPr lang="en-US" dirty="0" err="1"/>
              <a:t>nói</a:t>
            </a:r>
            <a:r>
              <a:rPr lang="en-US" dirty="0"/>
              <a:t> </a:t>
            </a:r>
            <a:r>
              <a:rPr lang="en-US" dirty="0" err="1"/>
              <a:t>đầu</a:t>
            </a:r>
            <a:endParaRPr dirty="0"/>
          </a:p>
        </p:txBody>
      </p:sp>
      <p:sp>
        <p:nvSpPr>
          <p:cNvPr id="550" name="Google Shape;550;p34"/>
          <p:cNvSpPr txBox="1">
            <a:spLocks noGrp="1"/>
          </p:cNvSpPr>
          <p:nvPr>
            <p:ph type="subTitle" idx="1"/>
          </p:nvPr>
        </p:nvSpPr>
        <p:spPr>
          <a:xfrm>
            <a:off x="543712" y="1205291"/>
            <a:ext cx="3604955" cy="3214309"/>
          </a:xfrm>
          <a:prstGeom prst="rect">
            <a:avLst/>
          </a:prstGeom>
        </p:spPr>
        <p:txBody>
          <a:bodyPr spcFirstLastPara="1" wrap="square" lIns="91425" tIns="91425" rIns="91425" bIns="91425" anchor="t" anchorCtr="0">
            <a:noAutofit/>
          </a:bodyPr>
          <a:lstStyle/>
          <a:p>
            <a:pPr marL="0" lvl="0" indent="0"/>
            <a:r>
              <a:rPr lang="vi-VN" dirty="0"/>
              <a:t>Trong đề tài này, em muốn giới thiệu về việc xây dựng một trang web Liên minh huyền thoại (League of Legends) cùng thầy và các bạn. Mục tiêu chính là tạo ra một không gian trực tuyến nơi chúng ta có thể đọc các thông tin trong cộng đồng Liên minh huyền thoại.</a:t>
            </a:r>
            <a:endParaRPr dirty="0"/>
          </a:p>
        </p:txBody>
      </p:sp>
      <p:pic>
        <p:nvPicPr>
          <p:cNvPr id="3" name="Picture 2">
            <a:extLst>
              <a:ext uri="{FF2B5EF4-FFF2-40B4-BE49-F238E27FC236}">
                <a16:creationId xmlns:a16="http://schemas.microsoft.com/office/drawing/2014/main" id="{E6D01DF4-7034-4B69-BC74-701385EBFF5A}"/>
              </a:ext>
            </a:extLst>
          </p:cNvPr>
          <p:cNvPicPr>
            <a:picLocks noChangeAspect="1"/>
          </p:cNvPicPr>
          <p:nvPr/>
        </p:nvPicPr>
        <p:blipFill>
          <a:blip r:embed="rId3"/>
          <a:stretch>
            <a:fillRect/>
          </a:stretch>
        </p:blipFill>
        <p:spPr>
          <a:xfrm>
            <a:off x="4359632" y="1845733"/>
            <a:ext cx="4784368" cy="2137833"/>
          </a:xfrm>
          <a:prstGeom prst="rect">
            <a:avLst/>
          </a:prstGeom>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2" name="Google Shape;662;p37"/>
          <p:cNvSpPr txBox="1">
            <a:spLocks noGrp="1"/>
          </p:cNvSpPr>
          <p:nvPr>
            <p:ph type="title" idx="2"/>
          </p:nvPr>
        </p:nvSpPr>
        <p:spPr>
          <a:xfrm>
            <a:off x="3430150" y="1833792"/>
            <a:ext cx="2283600" cy="98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2" name="Google Shape;527;p32">
            <a:extLst>
              <a:ext uri="{FF2B5EF4-FFF2-40B4-BE49-F238E27FC236}">
                <a16:creationId xmlns:a16="http://schemas.microsoft.com/office/drawing/2014/main" id="{9560673A-BB23-AA5B-3390-08CF541D5B7E}"/>
              </a:ext>
            </a:extLst>
          </p:cNvPr>
          <p:cNvSpPr txBox="1">
            <a:spLocks noGrp="1"/>
          </p:cNvSpPr>
          <p:nvPr>
            <p:ph type="title"/>
          </p:nvPr>
        </p:nvSpPr>
        <p:spPr>
          <a:xfrm>
            <a:off x="2150663" y="3012558"/>
            <a:ext cx="4943475" cy="118135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err="1"/>
              <a:t>Tổng</a:t>
            </a:r>
            <a:r>
              <a:rPr lang="en-US" dirty="0"/>
              <a:t> </a:t>
            </a:r>
            <a:r>
              <a:rPr lang="en-US" dirty="0" err="1"/>
              <a:t>quan</a:t>
            </a:r>
            <a:r>
              <a:rPr lang="en-US" dirty="0"/>
              <a:t> </a:t>
            </a:r>
            <a:r>
              <a:rPr lang="en-US" dirty="0" err="1"/>
              <a:t>chức</a:t>
            </a:r>
            <a:r>
              <a:rPr lang="en-US" dirty="0"/>
              <a:t> </a:t>
            </a:r>
            <a:r>
              <a:rPr lang="en-US" dirty="0" err="1"/>
              <a:t>năng</a:t>
            </a:r>
            <a:endParaRPr dirty="0"/>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7" name="Google Shape;557;p35"/>
          <p:cNvSpPr txBox="1">
            <a:spLocks noGrp="1"/>
          </p:cNvSpPr>
          <p:nvPr>
            <p:ph type="title"/>
          </p:nvPr>
        </p:nvSpPr>
        <p:spPr>
          <a:xfrm>
            <a:off x="1713150" y="0"/>
            <a:ext cx="5717700" cy="1144200"/>
          </a:xfrm>
          <a:prstGeom prst="rect">
            <a:avLst/>
          </a:prstGeom>
        </p:spPr>
        <p:txBody>
          <a:bodyPr spcFirstLastPara="1" wrap="square" lIns="90000" tIns="270000" rIns="91425" bIns="0" anchor="ctr" anchorCtr="0">
            <a:noAutofit/>
          </a:bodyPr>
          <a:lstStyle/>
          <a:p>
            <a:pPr marL="0" lvl="0" indent="0" algn="ctr" rtl="0">
              <a:spcBef>
                <a:spcPts val="0"/>
              </a:spcBef>
              <a:spcAft>
                <a:spcPts val="0"/>
              </a:spcAft>
              <a:buNone/>
            </a:pPr>
            <a:r>
              <a:rPr lang="en-US" dirty="0" err="1"/>
              <a:t>Giới</a:t>
            </a:r>
            <a:r>
              <a:rPr lang="en-US" dirty="0"/>
              <a:t> </a:t>
            </a:r>
            <a:r>
              <a:rPr lang="en-US" dirty="0" err="1"/>
              <a:t>thiệu</a:t>
            </a:r>
            <a:r>
              <a:rPr lang="en-US" dirty="0"/>
              <a:t> </a:t>
            </a:r>
            <a:r>
              <a:rPr lang="en-US" dirty="0" err="1"/>
              <a:t>về</a:t>
            </a:r>
            <a:r>
              <a:rPr lang="en-US" dirty="0"/>
              <a:t> </a:t>
            </a:r>
            <a:r>
              <a:rPr lang="en-US" dirty="0" err="1"/>
              <a:t>trò</a:t>
            </a:r>
            <a:r>
              <a:rPr lang="en-US" dirty="0"/>
              <a:t> </a:t>
            </a:r>
            <a:r>
              <a:rPr lang="en-US" dirty="0" err="1"/>
              <a:t>ch</a:t>
            </a:r>
            <a:r>
              <a:rPr lang="vi-VN" dirty="0"/>
              <a:t>ơ</a:t>
            </a:r>
            <a:r>
              <a:rPr lang="en-US" dirty="0" err="1"/>
              <a:t>i</a:t>
            </a:r>
            <a:r>
              <a:rPr lang="en-US" dirty="0"/>
              <a:t> </a:t>
            </a:r>
            <a:r>
              <a:rPr lang="en-US" dirty="0" err="1"/>
              <a:t>cờ</a:t>
            </a:r>
            <a:r>
              <a:rPr lang="en-US" dirty="0"/>
              <a:t> </a:t>
            </a:r>
            <a:r>
              <a:rPr lang="en-US" dirty="0" err="1"/>
              <a:t>caro</a:t>
            </a:r>
            <a:endParaRPr dirty="0"/>
          </a:p>
        </p:txBody>
      </p:sp>
      <p:sp>
        <p:nvSpPr>
          <p:cNvPr id="60" name="Google Shape;550;p34">
            <a:extLst>
              <a:ext uri="{FF2B5EF4-FFF2-40B4-BE49-F238E27FC236}">
                <a16:creationId xmlns:a16="http://schemas.microsoft.com/office/drawing/2014/main" id="{7D68E4A8-4712-B064-B69A-A76E0B4A4317}"/>
              </a:ext>
            </a:extLst>
          </p:cNvPr>
          <p:cNvSpPr txBox="1">
            <a:spLocks/>
          </p:cNvSpPr>
          <p:nvPr/>
        </p:nvSpPr>
        <p:spPr>
          <a:xfrm>
            <a:off x="597600" y="1958824"/>
            <a:ext cx="7986419" cy="223749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Clr>
                <a:srgbClr val="002060"/>
              </a:buClr>
              <a:buSzPct val="150000"/>
              <a:buFont typeface="Arial" panose="020B0604020202020204" pitchFamily="34" charset="0"/>
              <a:buChar char="•"/>
            </a:pPr>
            <a:r>
              <a:rPr lang="vi-VN" sz="1800" dirty="0">
                <a:solidFill>
                  <a:srgbClr val="002060"/>
                </a:solidFill>
                <a:latin typeface="Times New Roman" panose="02020603050405020304" pitchFamily="18" charset="0"/>
                <a:cs typeface="Times New Roman" panose="02020603050405020304" pitchFamily="18" charset="0"/>
              </a:rPr>
              <a:t>Liên Minh Huyền Thoại (tiếng Anh: League of Legends, viết tắt: LMHT hoặc LoL), thường được gọi ngắn gọn là Liên Minh (League), là một trò chơi video thể loại đấu trường trận chiến trực tuyến nhiều người chơi (MOBA - Multiplayer Online Battlefield Arena)</a:t>
            </a:r>
            <a:r>
              <a:rPr lang="en-US" sz="1800" dirty="0">
                <a:solidFill>
                  <a:srgbClr val="002060"/>
                </a:solidFill>
                <a:latin typeface="Times New Roman" panose="02020603050405020304" pitchFamily="18" charset="0"/>
                <a:cs typeface="Times New Roman" panose="02020603050405020304" pitchFamily="18" charset="0"/>
              </a:rPr>
              <a:t>.</a:t>
            </a:r>
          </a:p>
          <a:p>
            <a:pPr marL="285750" indent="-285750">
              <a:buClr>
                <a:srgbClr val="002060"/>
              </a:buClr>
              <a:buSzPct val="150000"/>
              <a:buFont typeface="Arial" panose="020B0604020202020204" pitchFamily="34" charset="0"/>
              <a:buChar char="•"/>
            </a:pPr>
            <a:r>
              <a:rPr lang="en-US" sz="1800" dirty="0" err="1">
                <a:solidFill>
                  <a:srgbClr val="002060"/>
                </a:solidFill>
                <a:latin typeface="Times New Roman" panose="02020603050405020304" pitchFamily="18" charset="0"/>
                <a:cs typeface="Times New Roman" panose="02020603050405020304" pitchFamily="18" charset="0"/>
              </a:rPr>
              <a:t>Xây</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dưng</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một</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trang</a:t>
            </a:r>
            <a:r>
              <a:rPr lang="en-US" sz="1800" dirty="0">
                <a:solidFill>
                  <a:srgbClr val="002060"/>
                </a:solidFill>
                <a:latin typeface="Times New Roman" panose="02020603050405020304" pitchFamily="18" charset="0"/>
                <a:cs typeface="Times New Roman" panose="02020603050405020304" pitchFamily="18" charset="0"/>
              </a:rPr>
              <a:t> web </a:t>
            </a:r>
            <a:r>
              <a:rPr lang="en-US" sz="1800" dirty="0" err="1">
                <a:solidFill>
                  <a:srgbClr val="002060"/>
                </a:solidFill>
                <a:latin typeface="Times New Roman" panose="02020603050405020304" pitchFamily="18" charset="0"/>
                <a:cs typeface="Times New Roman" panose="02020603050405020304" pitchFamily="18" charset="0"/>
              </a:rPr>
              <a:t>với</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các</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chức</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năng</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cơ</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bản</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như</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sau</a:t>
            </a:r>
            <a:r>
              <a:rPr lang="en-US" sz="1800" dirty="0">
                <a:solidFill>
                  <a:srgbClr val="002060"/>
                </a:solidFill>
                <a:latin typeface="Times New Roman" panose="02020603050405020304" pitchFamily="18" charset="0"/>
                <a:cs typeface="Times New Roman" panose="02020603050405020304" pitchFamily="18" charset="0"/>
              </a:rPr>
              <a:t>:</a:t>
            </a:r>
          </a:p>
          <a:p>
            <a:pPr marL="285750" lvl="2" indent="-285750">
              <a:buFont typeface="Wingdings" panose="05000000000000000000" pitchFamily="2" charset="2"/>
              <a:buChar char="Ø"/>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Chức</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năng</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Đăng</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nhập</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Đăng</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nhập</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và</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sửa</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đổi</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thông</a:t>
            </a:r>
            <a:r>
              <a:rPr lang="en-US" sz="1800" dirty="0">
                <a:solidFill>
                  <a:srgbClr val="002060"/>
                </a:solidFill>
                <a:latin typeface="Times New Roman" panose="02020603050405020304" pitchFamily="18" charset="0"/>
                <a:cs typeface="Times New Roman" panose="02020603050405020304" pitchFamily="18" charset="0"/>
              </a:rPr>
              <a:t> tin.</a:t>
            </a:r>
          </a:p>
          <a:p>
            <a:pPr marL="285750" lvl="2" indent="-285750">
              <a:buFont typeface="Wingdings" panose="05000000000000000000" pitchFamily="2" charset="2"/>
              <a:buChar char="Ø"/>
            </a:pP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Chức</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năng</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Đọc</a:t>
            </a:r>
            <a:r>
              <a:rPr lang="en-US" sz="1800" dirty="0">
                <a:solidFill>
                  <a:srgbClr val="002060"/>
                </a:solidFill>
                <a:latin typeface="Times New Roman" panose="02020603050405020304" pitchFamily="18" charset="0"/>
                <a:cs typeface="Times New Roman" panose="02020603050405020304" pitchFamily="18" charset="0"/>
              </a:rPr>
              <a:t> : </a:t>
            </a:r>
            <a:r>
              <a:rPr lang="en-US" sz="1800" dirty="0" err="1">
                <a:solidFill>
                  <a:srgbClr val="002060"/>
                </a:solidFill>
                <a:latin typeface="Times New Roman" panose="02020603050405020304" pitchFamily="18" charset="0"/>
                <a:cs typeface="Times New Roman" panose="02020603050405020304" pitchFamily="18" charset="0"/>
              </a:rPr>
              <a:t>Đọc</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các</a:t>
            </a:r>
            <a:r>
              <a:rPr lang="en-US" sz="1800" dirty="0">
                <a:solidFill>
                  <a:srgbClr val="002060"/>
                </a:solidFill>
                <a:latin typeface="Times New Roman" panose="02020603050405020304" pitchFamily="18" charset="0"/>
                <a:cs typeface="Times New Roman" panose="02020603050405020304" pitchFamily="18" charset="0"/>
              </a:rPr>
              <a:t> tin </a:t>
            </a:r>
            <a:r>
              <a:rPr lang="en-US" sz="1800" dirty="0" err="1">
                <a:solidFill>
                  <a:srgbClr val="002060"/>
                </a:solidFill>
                <a:latin typeface="Times New Roman" panose="02020603050405020304" pitchFamily="18" charset="0"/>
                <a:cs typeface="Times New Roman" panose="02020603050405020304" pitchFamily="18" charset="0"/>
              </a:rPr>
              <a:t>tức</a:t>
            </a:r>
            <a:r>
              <a:rPr lang="en-US" sz="1800" dirty="0">
                <a:solidFill>
                  <a:srgbClr val="002060"/>
                </a:solidFill>
                <a:latin typeface="Times New Roman" panose="02020603050405020304" pitchFamily="18" charset="0"/>
                <a:cs typeface="Times New Roman" panose="02020603050405020304" pitchFamily="18" charset="0"/>
              </a:rPr>
              <a:t> </a:t>
            </a:r>
            <a:endParaRPr lang="en-US" sz="1800" dirty="0">
              <a:solidFill>
                <a:srgbClr val="002060"/>
              </a:solidFill>
            </a:endParaRPr>
          </a:p>
          <a:p>
            <a:pPr>
              <a:buClr>
                <a:srgbClr val="002060"/>
              </a:buClr>
              <a:buSzPct val="110000"/>
            </a:pPr>
            <a:endParaRPr lang="en-US" sz="1800" dirty="0">
              <a:solidFill>
                <a:srgbClr val="002060"/>
              </a:solidFill>
            </a:endParaRPr>
          </a:p>
        </p:txBody>
      </p:sp>
    </p:spTree>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31" name="Google Shape;631;p36"/>
          <p:cNvSpPr txBox="1">
            <a:spLocks noGrp="1"/>
          </p:cNvSpPr>
          <p:nvPr>
            <p:ph type="title" idx="6"/>
          </p:nvPr>
        </p:nvSpPr>
        <p:spPr>
          <a:xfrm>
            <a:off x="2289600" y="0"/>
            <a:ext cx="4579200" cy="1144200"/>
          </a:xfrm>
          <a:prstGeom prst="rect">
            <a:avLst/>
          </a:prstGeom>
        </p:spPr>
        <p:txBody>
          <a:bodyPr spcFirstLastPara="1" wrap="square" lIns="90000" tIns="270000" rIns="91425" bIns="0" anchor="ctr" anchorCtr="0">
            <a:noAutofit/>
          </a:bodyPr>
          <a:lstStyle/>
          <a:p>
            <a:pPr marL="0" lvl="0" indent="0" algn="ctr" rtl="0">
              <a:spcBef>
                <a:spcPts val="0"/>
              </a:spcBef>
              <a:spcAft>
                <a:spcPts val="0"/>
              </a:spcAft>
              <a:buNone/>
            </a:pPr>
            <a:r>
              <a:rPr lang="en-US" dirty="0" err="1"/>
              <a:t>Tổng</a:t>
            </a:r>
            <a:r>
              <a:rPr lang="en-US" dirty="0"/>
              <a:t> </a:t>
            </a:r>
            <a:r>
              <a:rPr lang="en-US" dirty="0" err="1"/>
              <a:t>quan</a:t>
            </a:r>
            <a:r>
              <a:rPr lang="en-US" dirty="0"/>
              <a:t> </a:t>
            </a:r>
            <a:r>
              <a:rPr lang="en-US" dirty="0" err="1"/>
              <a:t>chức</a:t>
            </a:r>
            <a:r>
              <a:rPr lang="en-US" dirty="0"/>
              <a:t> </a:t>
            </a:r>
            <a:r>
              <a:rPr lang="en-US" dirty="0" err="1"/>
              <a:t>năng</a:t>
            </a:r>
            <a:endParaRPr dirty="0"/>
          </a:p>
        </p:txBody>
      </p:sp>
      <p:sp>
        <p:nvSpPr>
          <p:cNvPr id="53" name="Google Shape;550;p34">
            <a:extLst>
              <a:ext uri="{FF2B5EF4-FFF2-40B4-BE49-F238E27FC236}">
                <a16:creationId xmlns:a16="http://schemas.microsoft.com/office/drawing/2014/main" id="{17BCA1CF-EEB1-051D-C4D0-689590785F48}"/>
              </a:ext>
            </a:extLst>
          </p:cNvPr>
          <p:cNvSpPr txBox="1">
            <a:spLocks/>
          </p:cNvSpPr>
          <p:nvPr/>
        </p:nvSpPr>
        <p:spPr>
          <a:xfrm>
            <a:off x="451296" y="1497600"/>
            <a:ext cx="7992000" cy="3448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Font typeface="Arial" panose="020B0604020202020204" pitchFamily="34" charset="0"/>
              <a:buChar char="•"/>
            </a:pPr>
            <a:r>
              <a:rPr lang="en-US" sz="1800" dirty="0" err="1">
                <a:solidFill>
                  <a:srgbClr val="002060"/>
                </a:solidFill>
                <a:latin typeface="Times New Roman" panose="02020603050405020304" pitchFamily="18" charset="0"/>
                <a:cs typeface="Times New Roman" panose="02020603050405020304" pitchFamily="18" charset="0"/>
              </a:rPr>
              <a:t>Biểu</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đồ</a:t>
            </a:r>
            <a:r>
              <a:rPr lang="en-US" sz="1800" dirty="0">
                <a:solidFill>
                  <a:srgbClr val="002060"/>
                </a:solidFill>
                <a:latin typeface="Times New Roman" panose="02020603050405020304" pitchFamily="18" charset="0"/>
                <a:cs typeface="Times New Roman" panose="02020603050405020304" pitchFamily="18" charset="0"/>
              </a:rPr>
              <a:t> use case </a:t>
            </a:r>
            <a:r>
              <a:rPr lang="en-US" sz="1800" dirty="0" err="1">
                <a:solidFill>
                  <a:srgbClr val="002060"/>
                </a:solidFill>
                <a:latin typeface="Times New Roman" panose="02020603050405020304" pitchFamily="18" charset="0"/>
                <a:cs typeface="Times New Roman" panose="02020603050405020304" pitchFamily="18" charset="0"/>
              </a:rPr>
              <a:t>tổng</a:t>
            </a:r>
            <a:r>
              <a:rPr lang="en-US" sz="1800" dirty="0">
                <a:solidFill>
                  <a:srgbClr val="002060"/>
                </a:solidFill>
                <a:latin typeface="Times New Roman" panose="02020603050405020304" pitchFamily="18" charset="0"/>
                <a:cs typeface="Times New Roman" panose="02020603050405020304" pitchFamily="18" charset="0"/>
              </a:rPr>
              <a:t> </a:t>
            </a:r>
            <a:r>
              <a:rPr lang="en-US" sz="1800" dirty="0" err="1">
                <a:solidFill>
                  <a:srgbClr val="002060"/>
                </a:solidFill>
                <a:latin typeface="Times New Roman" panose="02020603050405020304" pitchFamily="18" charset="0"/>
                <a:cs typeface="Times New Roman" panose="02020603050405020304" pitchFamily="18" charset="0"/>
              </a:rPr>
              <a:t>quan</a:t>
            </a:r>
            <a:r>
              <a:rPr lang="en-US" sz="1800" dirty="0">
                <a:solidFill>
                  <a:srgbClr val="002060"/>
                </a:solidFill>
                <a:latin typeface="Times New Roman" panose="02020603050405020304" pitchFamily="18" charset="0"/>
                <a:cs typeface="Times New Roman" panose="02020603050405020304" pitchFamily="18" charset="0"/>
              </a:rPr>
              <a:t>:</a:t>
            </a:r>
          </a:p>
          <a:p>
            <a:endParaRPr lang="en-US" sz="1800" dirty="0">
              <a:solidFill>
                <a:srgbClr val="002060"/>
              </a:solidFill>
              <a:latin typeface="Times New Roman" panose="02020603050405020304" pitchFamily="18" charset="0"/>
            </a:endParaRPr>
          </a:p>
        </p:txBody>
      </p:sp>
      <p:pic>
        <p:nvPicPr>
          <p:cNvPr id="2" name="Picture 1">
            <a:extLst>
              <a:ext uri="{FF2B5EF4-FFF2-40B4-BE49-F238E27FC236}">
                <a16:creationId xmlns:a16="http://schemas.microsoft.com/office/drawing/2014/main" id="{CF54AFBD-FE5B-46D0-A876-5DDDB5B4EED4}"/>
              </a:ext>
            </a:extLst>
          </p:cNvPr>
          <p:cNvPicPr>
            <a:picLocks noChangeAspect="1"/>
          </p:cNvPicPr>
          <p:nvPr/>
        </p:nvPicPr>
        <p:blipFill>
          <a:blip r:embed="rId3"/>
          <a:stretch>
            <a:fillRect/>
          </a:stretch>
        </p:blipFill>
        <p:spPr>
          <a:xfrm>
            <a:off x="2600155" y="1977127"/>
            <a:ext cx="4638303" cy="2815006"/>
          </a:xfrm>
          <a:prstGeom prst="rect">
            <a:avLst/>
          </a:prstGeom>
        </p:spPr>
      </p:pic>
    </p:spTree>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08"/>
        <p:cNvGrpSpPr/>
        <p:nvPr/>
      </p:nvGrpSpPr>
      <p:grpSpPr>
        <a:xfrm>
          <a:off x="0" y="0"/>
          <a:ext cx="0" cy="0"/>
          <a:chOff x="0" y="0"/>
          <a:chExt cx="0" cy="0"/>
        </a:xfrm>
      </p:grpSpPr>
      <p:sp>
        <p:nvSpPr>
          <p:cNvPr id="709" name="Google Shape;709;p41"/>
          <p:cNvSpPr txBox="1">
            <a:spLocks noGrp="1"/>
          </p:cNvSpPr>
          <p:nvPr>
            <p:ph type="title" idx="2"/>
          </p:nvPr>
        </p:nvSpPr>
        <p:spPr>
          <a:xfrm>
            <a:off x="3430150" y="1833792"/>
            <a:ext cx="2283600" cy="98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710" name="Google Shape;710;p41"/>
          <p:cNvSpPr txBox="1">
            <a:spLocks noGrp="1"/>
          </p:cNvSpPr>
          <p:nvPr>
            <p:ph type="title"/>
          </p:nvPr>
        </p:nvSpPr>
        <p:spPr>
          <a:xfrm>
            <a:off x="2099700" y="3033024"/>
            <a:ext cx="4944600" cy="1466976"/>
          </a:xfrm>
          <a:prstGeom prst="rect">
            <a:avLst/>
          </a:prstGeom>
        </p:spPr>
        <p:txBody>
          <a:bodyPr spcFirstLastPara="1" wrap="square" lIns="91425" tIns="91425" rIns="91425" bIns="91425" anchor="ctr" anchorCtr="0">
            <a:noAutofit/>
          </a:bodyPr>
          <a:lstStyle/>
          <a:p>
            <a:r>
              <a:rPr lang="en-US" dirty="0" err="1"/>
              <a:t>Công</a:t>
            </a:r>
            <a:r>
              <a:rPr lang="en-US" dirty="0"/>
              <a:t> </a:t>
            </a:r>
            <a:r>
              <a:rPr lang="en-US" dirty="0" err="1"/>
              <a:t>nghệ</a:t>
            </a:r>
            <a:r>
              <a:rPr lang="en-US" dirty="0"/>
              <a:t> </a:t>
            </a:r>
            <a:r>
              <a:rPr lang="en-US" dirty="0" err="1"/>
              <a:t>sử</a:t>
            </a:r>
            <a:r>
              <a:rPr lang="en-US" dirty="0"/>
              <a:t> </a:t>
            </a:r>
            <a:r>
              <a:rPr lang="en-US" dirty="0" err="1"/>
              <a:t>dụng</a:t>
            </a:r>
            <a:br>
              <a:rPr lang="en-US" dirty="0"/>
            </a:b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53" name="Google Shape;550;p34">
            <a:extLst>
              <a:ext uri="{FF2B5EF4-FFF2-40B4-BE49-F238E27FC236}">
                <a16:creationId xmlns:a16="http://schemas.microsoft.com/office/drawing/2014/main" id="{17BCA1CF-EEB1-051D-C4D0-689590785F48}"/>
              </a:ext>
            </a:extLst>
          </p:cNvPr>
          <p:cNvSpPr txBox="1">
            <a:spLocks/>
          </p:cNvSpPr>
          <p:nvPr/>
        </p:nvSpPr>
        <p:spPr>
          <a:xfrm>
            <a:off x="451296" y="1497600"/>
            <a:ext cx="7992000" cy="3448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dirty="0">
              <a:solidFill>
                <a:srgbClr val="002060"/>
              </a:solidFill>
              <a:latin typeface="Times New Roman" panose="02020603050405020304" pitchFamily="18" charset="0"/>
              <a:cs typeface="Times New Roman" panose="02020603050405020304" pitchFamily="18" charset="0"/>
            </a:endParaRPr>
          </a:p>
        </p:txBody>
      </p:sp>
      <p:sp>
        <p:nvSpPr>
          <p:cNvPr id="8" name="Google Shape;631;p36">
            <a:extLst>
              <a:ext uri="{FF2B5EF4-FFF2-40B4-BE49-F238E27FC236}">
                <a16:creationId xmlns:a16="http://schemas.microsoft.com/office/drawing/2014/main" id="{68C031CD-045A-4C24-8372-F13ED1348F46}"/>
              </a:ext>
            </a:extLst>
          </p:cNvPr>
          <p:cNvSpPr txBox="1">
            <a:spLocks/>
          </p:cNvSpPr>
          <p:nvPr/>
        </p:nvSpPr>
        <p:spPr>
          <a:xfrm>
            <a:off x="2289600" y="0"/>
            <a:ext cx="4579200" cy="1144200"/>
          </a:xfrm>
          <a:prstGeom prst="rect">
            <a:avLst/>
          </a:prstGeom>
          <a:solidFill>
            <a:schemeClr val="accent4"/>
          </a:solidFill>
          <a:ln>
            <a:noFill/>
          </a:ln>
        </p:spPr>
        <p:txBody>
          <a:bodyPr spcFirstLastPara="1" wrap="square" lIns="90000" tIns="270000" rIns="91425"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3000"/>
              <a:buFont typeface="Montserrat"/>
              <a:buNone/>
              <a:defRPr sz="3000" b="1" i="0" u="none" strike="noStrike" cap="none">
                <a:solidFill>
                  <a:schemeClr val="lt1"/>
                </a:solidFill>
                <a:latin typeface="Montserrat"/>
                <a:ea typeface="Montserrat"/>
                <a:cs typeface="Montserrat"/>
                <a:sym typeface="Montserrat"/>
              </a:defRPr>
            </a:lvl1pPr>
            <a:lvl2pPr marR="0" lvl="1"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2pPr>
            <a:lvl3pPr marR="0" lvl="2"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3pPr>
            <a:lvl4pPr marR="0" lvl="3"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4pPr>
            <a:lvl5pPr marR="0" lvl="4"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5pPr>
            <a:lvl6pPr marR="0" lvl="5"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6pPr>
            <a:lvl7pPr marR="0" lvl="6"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7pPr>
            <a:lvl8pPr marR="0" lvl="7"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8pPr>
            <a:lvl9pPr marR="0" lvl="8" algn="l" rtl="0">
              <a:lnSpc>
                <a:spcPct val="100000"/>
              </a:lnSpc>
              <a:spcBef>
                <a:spcPts val="0"/>
              </a:spcBef>
              <a:spcAft>
                <a:spcPts val="0"/>
              </a:spcAft>
              <a:buClr>
                <a:schemeClr val="dk2"/>
              </a:buClr>
              <a:buSzPts val="3000"/>
              <a:buFont typeface="Impact"/>
              <a:buNone/>
              <a:defRPr sz="3000" b="0" i="0" u="none" strike="noStrike" cap="none">
                <a:solidFill>
                  <a:schemeClr val="dk2"/>
                </a:solidFill>
                <a:latin typeface="Impact"/>
                <a:ea typeface="Impact"/>
                <a:cs typeface="Impact"/>
                <a:sym typeface="Impact"/>
              </a:defRPr>
            </a:lvl9pPr>
          </a:lstStyle>
          <a:p>
            <a:r>
              <a:rPr lang="en-US" dirty="0"/>
              <a:t>Visual Studio Code </a:t>
            </a:r>
            <a:r>
              <a:rPr lang="en-US" dirty="0" err="1"/>
              <a:t>là</a:t>
            </a:r>
            <a:r>
              <a:rPr lang="en-US" dirty="0"/>
              <a:t> </a:t>
            </a:r>
            <a:r>
              <a:rPr lang="en-US" dirty="0" err="1"/>
              <a:t>gì</a:t>
            </a:r>
            <a:r>
              <a:rPr lang="en-US" dirty="0"/>
              <a:t>?</a:t>
            </a:r>
          </a:p>
          <a:p>
            <a:endParaRPr lang="en-US" dirty="0"/>
          </a:p>
        </p:txBody>
      </p:sp>
      <p:sp>
        <p:nvSpPr>
          <p:cNvPr id="2" name="Rectangle 1">
            <a:extLst>
              <a:ext uri="{FF2B5EF4-FFF2-40B4-BE49-F238E27FC236}">
                <a16:creationId xmlns:a16="http://schemas.microsoft.com/office/drawing/2014/main" id="{47BCC15F-934D-405F-837C-112F368B4BF5}"/>
              </a:ext>
            </a:extLst>
          </p:cNvPr>
          <p:cNvSpPr/>
          <p:nvPr/>
        </p:nvSpPr>
        <p:spPr>
          <a:xfrm>
            <a:off x="451297" y="1448366"/>
            <a:ext cx="7566636" cy="1384995"/>
          </a:xfrm>
          <a:prstGeom prst="rect">
            <a:avLst/>
          </a:prstGeom>
        </p:spPr>
        <p:txBody>
          <a:bodyPr wrap="square">
            <a:spAutoFit/>
          </a:bodyPr>
          <a:lstStyle/>
          <a:p>
            <a:r>
              <a:rPr lang="vi-VN" dirty="0"/>
              <a:t>Visual Studio Code là một trình soạn thảo mã nguồn được phát triển bởi Microsoft dành cho Windows, Linux và macOS. Nó hỗ trợ chức năng debug, đi kèm với Git, có chức năng nổi bật cú pháp (syntax highlighting), tự hoàn thành mã thông minh, snippets, và cải tiến mã nguồn. Nó cũng cho phép tùy chỉnh, người dùng có thể thay đổi theme, phím tắt, và các tùy chọn khác. Nó miễn phí và là phần mềm mã nguồn mở theo giấy phép MIT,[4] mặc dù bản phát hành của Microsoft là theo giấy phép phần mềm miễn phí.[5]</a:t>
            </a:r>
            <a:endParaRPr lang="en-US" dirty="0"/>
          </a:p>
        </p:txBody>
      </p:sp>
    </p:spTree>
    <p:extLst>
      <p:ext uri="{BB962C8B-B14F-4D97-AF65-F5344CB8AC3E}">
        <p14:creationId xmlns:p14="http://schemas.microsoft.com/office/powerpoint/2010/main" val="3389725228"/>
      </p:ext>
    </p:extLst>
  </p:cSld>
  <p:clrMapOvr>
    <a:masterClrMapping/>
  </p:clrMapOvr>
  <p:transition spd="slow">
    <p:push dir="u"/>
  </p:transition>
</p:sld>
</file>

<file path=ppt/theme/theme1.xml><?xml version="1.0" encoding="utf-8"?>
<a:theme xmlns:a="http://schemas.openxmlformats.org/drawingml/2006/main" name="Modern Breakthrough by Slidesgo">
  <a:themeElements>
    <a:clrScheme name="Simple Light">
      <a:dk1>
        <a:srgbClr val="02336A"/>
      </a:dk1>
      <a:lt1>
        <a:srgbClr val="FFFFFF"/>
      </a:lt1>
      <a:dk2>
        <a:srgbClr val="02336A"/>
      </a:dk2>
      <a:lt2>
        <a:srgbClr val="02336A"/>
      </a:lt2>
      <a:accent1>
        <a:srgbClr val="8DEEF5"/>
      </a:accent1>
      <a:accent2>
        <a:srgbClr val="00D2DC"/>
      </a:accent2>
      <a:accent3>
        <a:srgbClr val="4796FF"/>
      </a:accent3>
      <a:accent4>
        <a:srgbClr val="085FBA"/>
      </a:accent4>
      <a:accent5>
        <a:srgbClr val="02336A"/>
      </a:accent5>
      <a:accent6>
        <a:srgbClr val="02336A"/>
      </a:accent6>
      <a:hlink>
        <a:srgbClr val="4796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203</TotalTime>
  <Words>712</Words>
  <Application>Microsoft Office PowerPoint</Application>
  <PresentationFormat>On-screen Show (16:9)</PresentationFormat>
  <Paragraphs>77</Paragraphs>
  <Slides>18</Slides>
  <Notes>18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Arial</vt:lpstr>
      <vt:lpstr>Nunito</vt:lpstr>
      <vt:lpstr>Impact</vt:lpstr>
      <vt:lpstr>Times New Roman</vt:lpstr>
      <vt:lpstr>Montserrat</vt:lpstr>
      <vt:lpstr>Anton</vt:lpstr>
      <vt:lpstr>Wingdings</vt:lpstr>
      <vt:lpstr>Mistral</vt:lpstr>
      <vt:lpstr>Thasadith</vt:lpstr>
      <vt:lpstr>Modern Breakthrough by Slidesgo</vt:lpstr>
      <vt:lpstr>BÀI TẬP LỚN</vt:lpstr>
      <vt:lpstr>Giới thiệu đề tài</vt:lpstr>
      <vt:lpstr>Giới thiệu đề tài</vt:lpstr>
      <vt:lpstr>Lời nói đầu</vt:lpstr>
      <vt:lpstr>02</vt:lpstr>
      <vt:lpstr>Giới thiệu về trò chơi cờ caro</vt:lpstr>
      <vt:lpstr>Tổng quan chức năng</vt:lpstr>
      <vt:lpstr>03</vt:lpstr>
      <vt:lpstr>PowerPoint Presentation</vt:lpstr>
      <vt:lpstr>PowerPoint Presentation</vt:lpstr>
      <vt:lpstr>Demo</vt:lpstr>
      <vt:lpstr>Trang chủ</vt:lpstr>
      <vt:lpstr>Tướng</vt:lpstr>
      <vt:lpstr>Tin tức</vt:lpstr>
      <vt:lpstr>Chi tiết cập nhật</vt:lpstr>
      <vt:lpstr>Đăng nhập</vt:lpstr>
      <vt:lpstr>Thông tin chi tiết về tường</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BÀI TẬP LỚN</dc:title>
  <dc:creator>Nguyện Nguyễn Đức</dc:creator>
  <cp:lastModifiedBy>Nguyen Duc Nguyen</cp:lastModifiedBy>
  <cp:revision>22</cp:revision>
  <dcterms:modified xsi:type="dcterms:W3CDTF">2023-10-18T09:19:56Z</dcterms:modified>
</cp:coreProperties>
</file>